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28"/>
  </p:notesMasterIdLst>
  <p:sldIdLst>
    <p:sldId id="256" r:id="rId2"/>
    <p:sldId id="279" r:id="rId3"/>
    <p:sldId id="276" r:id="rId4"/>
    <p:sldId id="277" r:id="rId5"/>
    <p:sldId id="280" r:id="rId6"/>
    <p:sldId id="258" r:id="rId7"/>
    <p:sldId id="263" r:id="rId8"/>
    <p:sldId id="261" r:id="rId9"/>
    <p:sldId id="281" r:id="rId10"/>
    <p:sldId id="269" r:id="rId11"/>
    <p:sldId id="283" r:id="rId12"/>
    <p:sldId id="290" r:id="rId13"/>
    <p:sldId id="291" r:id="rId14"/>
    <p:sldId id="267" r:id="rId15"/>
    <p:sldId id="268" r:id="rId16"/>
    <p:sldId id="285" r:id="rId17"/>
    <p:sldId id="284" r:id="rId18"/>
    <p:sldId id="282" r:id="rId19"/>
    <p:sldId id="262" r:id="rId20"/>
    <p:sldId id="286" r:id="rId21"/>
    <p:sldId id="287" r:id="rId22"/>
    <p:sldId id="273" r:id="rId23"/>
    <p:sldId id="288" r:id="rId24"/>
    <p:sldId id="289" r:id="rId25"/>
    <p:sldId id="293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00"/>
    <a:srgbClr val="29292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>
        <p:scale>
          <a:sx n="72" d="100"/>
          <a:sy n="72" d="100"/>
        </p:scale>
        <p:origin x="-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802114-5B46-448D-9CA9-C804DD8051A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8556EFC6-941A-4ECE-87AB-7F6DF675E9D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Астрономія</a:t>
          </a:r>
          <a:endParaRPr kumimoji="0" lang="ru-RU" altLang="ru-RU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12FCBED4-82B6-4925-A897-01E82F24207F}" type="parTrans" cxnId="{58516D70-6BCD-4351-8A00-2568A9BEFF8C}">
      <dgm:prSet/>
      <dgm:spPr/>
    </dgm:pt>
    <dgm:pt modelId="{637AB8BC-C23F-4CF0-AD68-B0F990872F76}" type="sibTrans" cxnId="{58516D70-6BCD-4351-8A00-2568A9BEFF8C}">
      <dgm:prSet/>
      <dgm:spPr/>
    </dgm:pt>
    <dgm:pt modelId="{368F7DB8-4FCE-48C3-B632-20BC3F2B93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Математика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Фізика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D6B1BAC8-CE19-45BF-9D64-6E0F346368AE}" type="parTrans" cxnId="{AF790E7D-01BD-47AF-ABEB-1D59F25315A3}">
      <dgm:prSet/>
      <dgm:spPr/>
    </dgm:pt>
    <dgm:pt modelId="{1C390238-8E07-411B-A48C-9CB19EF76699}" type="sibTrans" cxnId="{AF790E7D-01BD-47AF-ABEB-1D59F25315A3}">
      <dgm:prSet/>
      <dgm:spPr/>
    </dgm:pt>
    <dgm:pt modelId="{5CC31812-25A2-4026-A09F-B67F10791D5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Біологія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Хімія</a:t>
          </a:r>
          <a:endParaRPr kumimoji="0" lang="ru-RU" altLang="ru-RU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60BDEFBB-81E3-44CF-849E-739CC49E788E}" type="parTrans" cxnId="{CA779A5C-6950-4C85-BB50-2803F0B765F6}">
      <dgm:prSet/>
      <dgm:spPr/>
    </dgm:pt>
    <dgm:pt modelId="{F739E072-8EEC-4A5F-9B30-F88A293D2DAB}" type="sibTrans" cxnId="{CA779A5C-6950-4C85-BB50-2803F0B765F6}">
      <dgm:prSet/>
      <dgm:spPr/>
    </dgm:pt>
    <dgm:pt modelId="{EBB46FDF-8ACB-48B5-A19B-0D25F16F20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Географія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Геологія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69B58A80-6856-4022-BC4F-5D6B64D63BD7}" type="parTrans" cxnId="{2D030CE0-577E-406A-AA8C-3D8FF9EDE64A}">
      <dgm:prSet/>
      <dgm:spPr/>
    </dgm:pt>
    <dgm:pt modelId="{7D6FD6DF-9963-4D23-8062-BE3D574CC923}" type="sibTrans" cxnId="{2D030CE0-577E-406A-AA8C-3D8FF9EDE64A}">
      <dgm:prSet/>
      <dgm:spPr/>
    </dgm:pt>
    <dgm:pt modelId="{1C6EB2A8-44E5-491E-ACE2-E30F99A0A67F}" type="pres">
      <dgm:prSet presAssocID="{A2802114-5B46-448D-9CA9-C804DD8051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DF0F1D1-BAA7-4753-9044-8906F343E60E}" type="pres">
      <dgm:prSet presAssocID="{8556EFC6-941A-4ECE-87AB-7F6DF675E9D7}" presName="hierRoot1" presStyleCnt="0">
        <dgm:presLayoutVars>
          <dgm:hierBranch/>
        </dgm:presLayoutVars>
      </dgm:prSet>
      <dgm:spPr/>
    </dgm:pt>
    <dgm:pt modelId="{26198145-C6C1-45E6-A0EB-57EA4CB6040D}" type="pres">
      <dgm:prSet presAssocID="{8556EFC6-941A-4ECE-87AB-7F6DF675E9D7}" presName="rootComposite1" presStyleCnt="0"/>
      <dgm:spPr/>
    </dgm:pt>
    <dgm:pt modelId="{84F07714-0483-4254-9164-A456A6C59E98}" type="pres">
      <dgm:prSet presAssocID="{8556EFC6-941A-4ECE-87AB-7F6DF675E9D7}" presName="rootText1" presStyleLbl="node0" presStyleIdx="0" presStyleCnt="1">
        <dgm:presLayoutVars>
          <dgm:chPref val="3"/>
        </dgm:presLayoutVars>
      </dgm:prSet>
      <dgm:spPr/>
    </dgm:pt>
    <dgm:pt modelId="{ACB9BB4A-0E1C-48E6-A505-0BBA9EE1C77E}" type="pres">
      <dgm:prSet presAssocID="{8556EFC6-941A-4ECE-87AB-7F6DF675E9D7}" presName="rootConnector1" presStyleLbl="node1" presStyleIdx="0" presStyleCnt="0"/>
      <dgm:spPr/>
    </dgm:pt>
    <dgm:pt modelId="{9DB4CA68-6D7C-4EA5-ABD1-D1D1C5677C20}" type="pres">
      <dgm:prSet presAssocID="{8556EFC6-941A-4ECE-87AB-7F6DF675E9D7}" presName="hierChild2" presStyleCnt="0"/>
      <dgm:spPr/>
    </dgm:pt>
    <dgm:pt modelId="{06A03A13-1364-4988-9E12-CA88B1E723BA}" type="pres">
      <dgm:prSet presAssocID="{D6B1BAC8-CE19-45BF-9D64-6E0F346368AE}" presName="Name35" presStyleLbl="parChTrans1D2" presStyleIdx="0" presStyleCnt="3"/>
      <dgm:spPr/>
    </dgm:pt>
    <dgm:pt modelId="{CFF98117-B4CB-4EBC-A1D5-A5BDF8E7FD0C}" type="pres">
      <dgm:prSet presAssocID="{368F7DB8-4FCE-48C3-B632-20BC3F2B936F}" presName="hierRoot2" presStyleCnt="0">
        <dgm:presLayoutVars>
          <dgm:hierBranch/>
        </dgm:presLayoutVars>
      </dgm:prSet>
      <dgm:spPr/>
    </dgm:pt>
    <dgm:pt modelId="{9CA5336F-33CA-4743-BA7B-992F10F29794}" type="pres">
      <dgm:prSet presAssocID="{368F7DB8-4FCE-48C3-B632-20BC3F2B936F}" presName="rootComposite" presStyleCnt="0"/>
      <dgm:spPr/>
    </dgm:pt>
    <dgm:pt modelId="{949430FF-F2EB-4607-B9C0-DF7AB709FDAF}" type="pres">
      <dgm:prSet presAssocID="{368F7DB8-4FCE-48C3-B632-20BC3F2B936F}" presName="rootText" presStyleLbl="node2" presStyleIdx="0" presStyleCnt="3">
        <dgm:presLayoutVars>
          <dgm:chPref val="3"/>
        </dgm:presLayoutVars>
      </dgm:prSet>
      <dgm:spPr/>
    </dgm:pt>
    <dgm:pt modelId="{91B00C0E-DA29-4015-B8A1-2BAAFB77DDCC}" type="pres">
      <dgm:prSet presAssocID="{368F7DB8-4FCE-48C3-B632-20BC3F2B936F}" presName="rootConnector" presStyleLbl="node2" presStyleIdx="0" presStyleCnt="3"/>
      <dgm:spPr/>
    </dgm:pt>
    <dgm:pt modelId="{809D184E-E9C9-43D2-A6BE-941C632F0A0B}" type="pres">
      <dgm:prSet presAssocID="{368F7DB8-4FCE-48C3-B632-20BC3F2B936F}" presName="hierChild4" presStyleCnt="0"/>
      <dgm:spPr/>
    </dgm:pt>
    <dgm:pt modelId="{FF7C1556-2D19-4C1A-A70C-2F7A370FCCC0}" type="pres">
      <dgm:prSet presAssocID="{368F7DB8-4FCE-48C3-B632-20BC3F2B936F}" presName="hierChild5" presStyleCnt="0"/>
      <dgm:spPr/>
    </dgm:pt>
    <dgm:pt modelId="{A4ADDBA4-4706-478A-86E7-3A8F10C3C3F0}" type="pres">
      <dgm:prSet presAssocID="{60BDEFBB-81E3-44CF-849E-739CC49E788E}" presName="Name35" presStyleLbl="parChTrans1D2" presStyleIdx="1" presStyleCnt="3"/>
      <dgm:spPr/>
    </dgm:pt>
    <dgm:pt modelId="{D7E42EC1-F166-4584-828A-7D56C78100CA}" type="pres">
      <dgm:prSet presAssocID="{5CC31812-25A2-4026-A09F-B67F10791D5D}" presName="hierRoot2" presStyleCnt="0">
        <dgm:presLayoutVars>
          <dgm:hierBranch/>
        </dgm:presLayoutVars>
      </dgm:prSet>
      <dgm:spPr/>
    </dgm:pt>
    <dgm:pt modelId="{5DBCF470-62C3-418E-9265-A0BBC5CBC311}" type="pres">
      <dgm:prSet presAssocID="{5CC31812-25A2-4026-A09F-B67F10791D5D}" presName="rootComposite" presStyleCnt="0"/>
      <dgm:spPr/>
    </dgm:pt>
    <dgm:pt modelId="{D3806FD7-9D19-4388-8DEF-61D5C313FAC0}" type="pres">
      <dgm:prSet presAssocID="{5CC31812-25A2-4026-A09F-B67F10791D5D}" presName="rootText" presStyleLbl="node2" presStyleIdx="1" presStyleCnt="3">
        <dgm:presLayoutVars>
          <dgm:chPref val="3"/>
        </dgm:presLayoutVars>
      </dgm:prSet>
      <dgm:spPr/>
    </dgm:pt>
    <dgm:pt modelId="{16D9CDFC-22CF-4DF9-83FF-47053FD2C243}" type="pres">
      <dgm:prSet presAssocID="{5CC31812-25A2-4026-A09F-B67F10791D5D}" presName="rootConnector" presStyleLbl="node2" presStyleIdx="1" presStyleCnt="3"/>
      <dgm:spPr/>
    </dgm:pt>
    <dgm:pt modelId="{DB82686E-B4AD-42CE-85CE-0D60DEE8829B}" type="pres">
      <dgm:prSet presAssocID="{5CC31812-25A2-4026-A09F-B67F10791D5D}" presName="hierChild4" presStyleCnt="0"/>
      <dgm:spPr/>
    </dgm:pt>
    <dgm:pt modelId="{A23C8289-6ECA-4DB2-BFB3-2C4E62D3ABB0}" type="pres">
      <dgm:prSet presAssocID="{5CC31812-25A2-4026-A09F-B67F10791D5D}" presName="hierChild5" presStyleCnt="0"/>
      <dgm:spPr/>
    </dgm:pt>
    <dgm:pt modelId="{5E72B4EE-1236-4C50-9DB4-BE71A347B478}" type="pres">
      <dgm:prSet presAssocID="{69B58A80-6856-4022-BC4F-5D6B64D63BD7}" presName="Name35" presStyleLbl="parChTrans1D2" presStyleIdx="2" presStyleCnt="3"/>
      <dgm:spPr/>
    </dgm:pt>
    <dgm:pt modelId="{A4791B83-504B-4FAE-8F30-C3C63C2848C3}" type="pres">
      <dgm:prSet presAssocID="{EBB46FDF-8ACB-48B5-A19B-0D25F16F20AC}" presName="hierRoot2" presStyleCnt="0">
        <dgm:presLayoutVars>
          <dgm:hierBranch/>
        </dgm:presLayoutVars>
      </dgm:prSet>
      <dgm:spPr/>
    </dgm:pt>
    <dgm:pt modelId="{53317FD5-ACC6-449A-B824-460E58870DC9}" type="pres">
      <dgm:prSet presAssocID="{EBB46FDF-8ACB-48B5-A19B-0D25F16F20AC}" presName="rootComposite" presStyleCnt="0"/>
      <dgm:spPr/>
    </dgm:pt>
    <dgm:pt modelId="{FDC7BABC-9B8F-4B60-A56C-48ABF291CA08}" type="pres">
      <dgm:prSet presAssocID="{EBB46FDF-8ACB-48B5-A19B-0D25F16F20AC}" presName="rootText" presStyleLbl="node2" presStyleIdx="2" presStyleCnt="3">
        <dgm:presLayoutVars>
          <dgm:chPref val="3"/>
        </dgm:presLayoutVars>
      </dgm:prSet>
      <dgm:spPr/>
    </dgm:pt>
    <dgm:pt modelId="{8AD2D2DC-2E5F-41DA-A374-BFA247023B67}" type="pres">
      <dgm:prSet presAssocID="{EBB46FDF-8ACB-48B5-A19B-0D25F16F20AC}" presName="rootConnector" presStyleLbl="node2" presStyleIdx="2" presStyleCnt="3"/>
      <dgm:spPr/>
    </dgm:pt>
    <dgm:pt modelId="{8C4870CC-6401-4DE8-8413-E0FB9BA8E37D}" type="pres">
      <dgm:prSet presAssocID="{EBB46FDF-8ACB-48B5-A19B-0D25F16F20AC}" presName="hierChild4" presStyleCnt="0"/>
      <dgm:spPr/>
    </dgm:pt>
    <dgm:pt modelId="{FDEB208A-A73A-4EEF-A92E-F45136C03AE4}" type="pres">
      <dgm:prSet presAssocID="{EBB46FDF-8ACB-48B5-A19B-0D25F16F20AC}" presName="hierChild5" presStyleCnt="0"/>
      <dgm:spPr/>
    </dgm:pt>
    <dgm:pt modelId="{54C2A454-EBD2-457C-A167-08BC7D694B9D}" type="pres">
      <dgm:prSet presAssocID="{8556EFC6-941A-4ECE-87AB-7F6DF675E9D7}" presName="hierChild3" presStyleCnt="0"/>
      <dgm:spPr/>
    </dgm:pt>
  </dgm:ptLst>
  <dgm:cxnLst>
    <dgm:cxn modelId="{93E7C98A-7DD1-474C-AFEB-5FC8A4A66B7C}" type="presOf" srcId="{8556EFC6-941A-4ECE-87AB-7F6DF675E9D7}" destId="{ACB9BB4A-0E1C-48E6-A505-0BBA9EE1C77E}" srcOrd="1" destOrd="0" presId="urn:microsoft.com/office/officeart/2005/8/layout/orgChart1"/>
    <dgm:cxn modelId="{0D2E535C-A4D0-412A-906D-8C3BF6CF78A9}" type="presOf" srcId="{D6B1BAC8-CE19-45BF-9D64-6E0F346368AE}" destId="{06A03A13-1364-4988-9E12-CA88B1E723BA}" srcOrd="0" destOrd="0" presId="urn:microsoft.com/office/officeart/2005/8/layout/orgChart1"/>
    <dgm:cxn modelId="{F95E68F3-38B9-43AE-999E-64CC63A09D67}" type="presOf" srcId="{EBB46FDF-8ACB-48B5-A19B-0D25F16F20AC}" destId="{FDC7BABC-9B8F-4B60-A56C-48ABF291CA08}" srcOrd="0" destOrd="0" presId="urn:microsoft.com/office/officeart/2005/8/layout/orgChart1"/>
    <dgm:cxn modelId="{A67E8499-79DE-4A26-8B96-8B4092DBACA7}" type="presOf" srcId="{5CC31812-25A2-4026-A09F-B67F10791D5D}" destId="{D3806FD7-9D19-4388-8DEF-61D5C313FAC0}" srcOrd="0" destOrd="0" presId="urn:microsoft.com/office/officeart/2005/8/layout/orgChart1"/>
    <dgm:cxn modelId="{85E886CF-1133-4D37-AD27-B1B181398F0C}" type="presOf" srcId="{60BDEFBB-81E3-44CF-849E-739CC49E788E}" destId="{A4ADDBA4-4706-478A-86E7-3A8F10C3C3F0}" srcOrd="0" destOrd="0" presId="urn:microsoft.com/office/officeart/2005/8/layout/orgChart1"/>
    <dgm:cxn modelId="{48F82642-5B31-47BF-BF97-4BDE7E293AF4}" type="presOf" srcId="{EBB46FDF-8ACB-48B5-A19B-0D25F16F20AC}" destId="{8AD2D2DC-2E5F-41DA-A374-BFA247023B67}" srcOrd="1" destOrd="0" presId="urn:microsoft.com/office/officeart/2005/8/layout/orgChart1"/>
    <dgm:cxn modelId="{CA779A5C-6950-4C85-BB50-2803F0B765F6}" srcId="{8556EFC6-941A-4ECE-87AB-7F6DF675E9D7}" destId="{5CC31812-25A2-4026-A09F-B67F10791D5D}" srcOrd="1" destOrd="0" parTransId="{60BDEFBB-81E3-44CF-849E-739CC49E788E}" sibTransId="{F739E072-8EEC-4A5F-9B30-F88A293D2DAB}"/>
    <dgm:cxn modelId="{3F3CF7DC-9042-468C-80D7-07615DAFAB6B}" type="presOf" srcId="{A2802114-5B46-448D-9CA9-C804DD8051AA}" destId="{1C6EB2A8-44E5-491E-ACE2-E30F99A0A67F}" srcOrd="0" destOrd="0" presId="urn:microsoft.com/office/officeart/2005/8/layout/orgChart1"/>
    <dgm:cxn modelId="{D3D64C3C-1352-4E09-9A4B-05E61A20AA20}" type="presOf" srcId="{368F7DB8-4FCE-48C3-B632-20BC3F2B936F}" destId="{949430FF-F2EB-4607-B9C0-DF7AB709FDAF}" srcOrd="0" destOrd="0" presId="urn:microsoft.com/office/officeart/2005/8/layout/orgChart1"/>
    <dgm:cxn modelId="{2D030CE0-577E-406A-AA8C-3D8FF9EDE64A}" srcId="{8556EFC6-941A-4ECE-87AB-7F6DF675E9D7}" destId="{EBB46FDF-8ACB-48B5-A19B-0D25F16F20AC}" srcOrd="2" destOrd="0" parTransId="{69B58A80-6856-4022-BC4F-5D6B64D63BD7}" sibTransId="{7D6FD6DF-9963-4D23-8062-BE3D574CC923}"/>
    <dgm:cxn modelId="{DAA89DA4-9561-4C1D-BF83-25653A0CD3E6}" type="presOf" srcId="{368F7DB8-4FCE-48C3-B632-20BC3F2B936F}" destId="{91B00C0E-DA29-4015-B8A1-2BAAFB77DDCC}" srcOrd="1" destOrd="0" presId="urn:microsoft.com/office/officeart/2005/8/layout/orgChart1"/>
    <dgm:cxn modelId="{D1A8A4EB-7FF7-45A9-BC9A-2FC8151472BC}" type="presOf" srcId="{5CC31812-25A2-4026-A09F-B67F10791D5D}" destId="{16D9CDFC-22CF-4DF9-83FF-47053FD2C243}" srcOrd="1" destOrd="0" presId="urn:microsoft.com/office/officeart/2005/8/layout/orgChart1"/>
    <dgm:cxn modelId="{E4DC6462-F0A8-404A-86DE-ED5586DB06EE}" type="presOf" srcId="{8556EFC6-941A-4ECE-87AB-7F6DF675E9D7}" destId="{84F07714-0483-4254-9164-A456A6C59E98}" srcOrd="0" destOrd="0" presId="urn:microsoft.com/office/officeart/2005/8/layout/orgChart1"/>
    <dgm:cxn modelId="{58516D70-6BCD-4351-8A00-2568A9BEFF8C}" srcId="{A2802114-5B46-448D-9CA9-C804DD8051AA}" destId="{8556EFC6-941A-4ECE-87AB-7F6DF675E9D7}" srcOrd="0" destOrd="0" parTransId="{12FCBED4-82B6-4925-A897-01E82F24207F}" sibTransId="{637AB8BC-C23F-4CF0-AD68-B0F990872F76}"/>
    <dgm:cxn modelId="{B9DA72E0-0856-403C-8AAE-EA8819C264FF}" type="presOf" srcId="{69B58A80-6856-4022-BC4F-5D6B64D63BD7}" destId="{5E72B4EE-1236-4C50-9DB4-BE71A347B478}" srcOrd="0" destOrd="0" presId="urn:microsoft.com/office/officeart/2005/8/layout/orgChart1"/>
    <dgm:cxn modelId="{AF790E7D-01BD-47AF-ABEB-1D59F25315A3}" srcId="{8556EFC6-941A-4ECE-87AB-7F6DF675E9D7}" destId="{368F7DB8-4FCE-48C3-B632-20BC3F2B936F}" srcOrd="0" destOrd="0" parTransId="{D6B1BAC8-CE19-45BF-9D64-6E0F346368AE}" sibTransId="{1C390238-8E07-411B-A48C-9CB19EF76699}"/>
    <dgm:cxn modelId="{09B8EAAE-0942-4A9C-80AB-55B704FAA8DD}" type="presParOf" srcId="{1C6EB2A8-44E5-491E-ACE2-E30F99A0A67F}" destId="{2DF0F1D1-BAA7-4753-9044-8906F343E60E}" srcOrd="0" destOrd="0" presId="urn:microsoft.com/office/officeart/2005/8/layout/orgChart1"/>
    <dgm:cxn modelId="{787CD9D3-852A-41D9-8B5E-C1EEC6F4EA3A}" type="presParOf" srcId="{2DF0F1D1-BAA7-4753-9044-8906F343E60E}" destId="{26198145-C6C1-45E6-A0EB-57EA4CB6040D}" srcOrd="0" destOrd="0" presId="urn:microsoft.com/office/officeart/2005/8/layout/orgChart1"/>
    <dgm:cxn modelId="{0DA1A977-6CD3-46E1-A87A-2FC1A8470AE0}" type="presParOf" srcId="{26198145-C6C1-45E6-A0EB-57EA4CB6040D}" destId="{84F07714-0483-4254-9164-A456A6C59E98}" srcOrd="0" destOrd="0" presId="urn:microsoft.com/office/officeart/2005/8/layout/orgChart1"/>
    <dgm:cxn modelId="{FA11554D-3510-493E-8A0C-213352B1E4FA}" type="presParOf" srcId="{26198145-C6C1-45E6-A0EB-57EA4CB6040D}" destId="{ACB9BB4A-0E1C-48E6-A505-0BBA9EE1C77E}" srcOrd="1" destOrd="0" presId="urn:microsoft.com/office/officeart/2005/8/layout/orgChart1"/>
    <dgm:cxn modelId="{8E1CED4A-D996-41A4-B447-1F335D80D2D6}" type="presParOf" srcId="{2DF0F1D1-BAA7-4753-9044-8906F343E60E}" destId="{9DB4CA68-6D7C-4EA5-ABD1-D1D1C5677C20}" srcOrd="1" destOrd="0" presId="urn:microsoft.com/office/officeart/2005/8/layout/orgChart1"/>
    <dgm:cxn modelId="{068E6A53-8AA4-4644-871C-8F2CDE7CED04}" type="presParOf" srcId="{9DB4CA68-6D7C-4EA5-ABD1-D1D1C5677C20}" destId="{06A03A13-1364-4988-9E12-CA88B1E723BA}" srcOrd="0" destOrd="0" presId="urn:microsoft.com/office/officeart/2005/8/layout/orgChart1"/>
    <dgm:cxn modelId="{0FC9826A-D463-4853-A174-F0BE4024910D}" type="presParOf" srcId="{9DB4CA68-6D7C-4EA5-ABD1-D1D1C5677C20}" destId="{CFF98117-B4CB-4EBC-A1D5-A5BDF8E7FD0C}" srcOrd="1" destOrd="0" presId="urn:microsoft.com/office/officeart/2005/8/layout/orgChart1"/>
    <dgm:cxn modelId="{D1A3604A-9EAB-4AA2-AA27-F11628F0783C}" type="presParOf" srcId="{CFF98117-B4CB-4EBC-A1D5-A5BDF8E7FD0C}" destId="{9CA5336F-33CA-4743-BA7B-992F10F29794}" srcOrd="0" destOrd="0" presId="urn:microsoft.com/office/officeart/2005/8/layout/orgChart1"/>
    <dgm:cxn modelId="{1BE29F90-A0A5-4FB7-AB9B-4474B2A124CA}" type="presParOf" srcId="{9CA5336F-33CA-4743-BA7B-992F10F29794}" destId="{949430FF-F2EB-4607-B9C0-DF7AB709FDAF}" srcOrd="0" destOrd="0" presId="urn:microsoft.com/office/officeart/2005/8/layout/orgChart1"/>
    <dgm:cxn modelId="{2F1E84E3-D64D-48B9-8EF6-A0CAEFF68B2E}" type="presParOf" srcId="{9CA5336F-33CA-4743-BA7B-992F10F29794}" destId="{91B00C0E-DA29-4015-B8A1-2BAAFB77DDCC}" srcOrd="1" destOrd="0" presId="urn:microsoft.com/office/officeart/2005/8/layout/orgChart1"/>
    <dgm:cxn modelId="{4B630A0F-A6D8-407A-89A2-F55196CA0862}" type="presParOf" srcId="{CFF98117-B4CB-4EBC-A1D5-A5BDF8E7FD0C}" destId="{809D184E-E9C9-43D2-A6BE-941C632F0A0B}" srcOrd="1" destOrd="0" presId="urn:microsoft.com/office/officeart/2005/8/layout/orgChart1"/>
    <dgm:cxn modelId="{2C21F3FA-A59D-4337-8F9C-4793621AE6B1}" type="presParOf" srcId="{CFF98117-B4CB-4EBC-A1D5-A5BDF8E7FD0C}" destId="{FF7C1556-2D19-4C1A-A70C-2F7A370FCCC0}" srcOrd="2" destOrd="0" presId="urn:microsoft.com/office/officeart/2005/8/layout/orgChart1"/>
    <dgm:cxn modelId="{F9AC58B7-2B63-4C13-AD03-705723926C09}" type="presParOf" srcId="{9DB4CA68-6D7C-4EA5-ABD1-D1D1C5677C20}" destId="{A4ADDBA4-4706-478A-86E7-3A8F10C3C3F0}" srcOrd="2" destOrd="0" presId="urn:microsoft.com/office/officeart/2005/8/layout/orgChart1"/>
    <dgm:cxn modelId="{A0566E75-8967-4CE1-BFB9-C775BB9B3AFA}" type="presParOf" srcId="{9DB4CA68-6D7C-4EA5-ABD1-D1D1C5677C20}" destId="{D7E42EC1-F166-4584-828A-7D56C78100CA}" srcOrd="3" destOrd="0" presId="urn:microsoft.com/office/officeart/2005/8/layout/orgChart1"/>
    <dgm:cxn modelId="{FA899432-0644-4012-A36D-20722F4B982E}" type="presParOf" srcId="{D7E42EC1-F166-4584-828A-7D56C78100CA}" destId="{5DBCF470-62C3-418E-9265-A0BBC5CBC311}" srcOrd="0" destOrd="0" presId="urn:microsoft.com/office/officeart/2005/8/layout/orgChart1"/>
    <dgm:cxn modelId="{80793984-6759-4E89-8F98-90EE3471B0C3}" type="presParOf" srcId="{5DBCF470-62C3-418E-9265-A0BBC5CBC311}" destId="{D3806FD7-9D19-4388-8DEF-61D5C313FAC0}" srcOrd="0" destOrd="0" presId="urn:microsoft.com/office/officeart/2005/8/layout/orgChart1"/>
    <dgm:cxn modelId="{65BFD1A1-EEB4-437D-BA97-B63D64276F3C}" type="presParOf" srcId="{5DBCF470-62C3-418E-9265-A0BBC5CBC311}" destId="{16D9CDFC-22CF-4DF9-83FF-47053FD2C243}" srcOrd="1" destOrd="0" presId="urn:microsoft.com/office/officeart/2005/8/layout/orgChart1"/>
    <dgm:cxn modelId="{8A3F5BFB-F3D8-4137-8BFB-9A5B81855F83}" type="presParOf" srcId="{D7E42EC1-F166-4584-828A-7D56C78100CA}" destId="{DB82686E-B4AD-42CE-85CE-0D60DEE8829B}" srcOrd="1" destOrd="0" presId="urn:microsoft.com/office/officeart/2005/8/layout/orgChart1"/>
    <dgm:cxn modelId="{BBAE7BA8-35C2-46EF-9D6B-9534C9F37A8A}" type="presParOf" srcId="{D7E42EC1-F166-4584-828A-7D56C78100CA}" destId="{A23C8289-6ECA-4DB2-BFB3-2C4E62D3ABB0}" srcOrd="2" destOrd="0" presId="urn:microsoft.com/office/officeart/2005/8/layout/orgChart1"/>
    <dgm:cxn modelId="{0B7995A5-91E2-4E31-B1C6-4F8EC6395288}" type="presParOf" srcId="{9DB4CA68-6D7C-4EA5-ABD1-D1D1C5677C20}" destId="{5E72B4EE-1236-4C50-9DB4-BE71A347B478}" srcOrd="4" destOrd="0" presId="urn:microsoft.com/office/officeart/2005/8/layout/orgChart1"/>
    <dgm:cxn modelId="{7E815FE4-BCF4-47F8-B7E5-41FD23745EBF}" type="presParOf" srcId="{9DB4CA68-6D7C-4EA5-ABD1-D1D1C5677C20}" destId="{A4791B83-504B-4FAE-8F30-C3C63C2848C3}" srcOrd="5" destOrd="0" presId="urn:microsoft.com/office/officeart/2005/8/layout/orgChart1"/>
    <dgm:cxn modelId="{44677D25-8F6A-4140-AC12-8A23B91200CC}" type="presParOf" srcId="{A4791B83-504B-4FAE-8F30-C3C63C2848C3}" destId="{53317FD5-ACC6-449A-B824-460E58870DC9}" srcOrd="0" destOrd="0" presId="urn:microsoft.com/office/officeart/2005/8/layout/orgChart1"/>
    <dgm:cxn modelId="{3430CD58-588B-436D-ADA7-39FFA9605476}" type="presParOf" srcId="{53317FD5-ACC6-449A-B824-460E58870DC9}" destId="{FDC7BABC-9B8F-4B60-A56C-48ABF291CA08}" srcOrd="0" destOrd="0" presId="urn:microsoft.com/office/officeart/2005/8/layout/orgChart1"/>
    <dgm:cxn modelId="{459877CF-DF46-4484-AAE5-4588CCDB410C}" type="presParOf" srcId="{53317FD5-ACC6-449A-B824-460E58870DC9}" destId="{8AD2D2DC-2E5F-41DA-A374-BFA247023B67}" srcOrd="1" destOrd="0" presId="urn:microsoft.com/office/officeart/2005/8/layout/orgChart1"/>
    <dgm:cxn modelId="{F93CF1F9-CAC6-48BC-8E5F-02E619CC73E5}" type="presParOf" srcId="{A4791B83-504B-4FAE-8F30-C3C63C2848C3}" destId="{8C4870CC-6401-4DE8-8413-E0FB9BA8E37D}" srcOrd="1" destOrd="0" presId="urn:microsoft.com/office/officeart/2005/8/layout/orgChart1"/>
    <dgm:cxn modelId="{E5C9061A-268B-4230-9993-B005EE01AF44}" type="presParOf" srcId="{A4791B83-504B-4FAE-8F30-C3C63C2848C3}" destId="{FDEB208A-A73A-4EEF-A92E-F45136C03AE4}" srcOrd="2" destOrd="0" presId="urn:microsoft.com/office/officeart/2005/8/layout/orgChart1"/>
    <dgm:cxn modelId="{C8A2E7A6-EED6-4B3C-AB99-08EEF058A288}" type="presParOf" srcId="{2DF0F1D1-BAA7-4753-9044-8906F343E60E}" destId="{54C2A454-EBD2-457C-A167-08BC7D694B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01CC09-4675-40C3-91C7-125A3E9DB09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41A94578-C636-49E2-A673-E4F4FF023AC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1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cs typeface="Arial" charset="0"/>
            </a:rPr>
            <a:t>Астрометрія</a:t>
          </a:r>
          <a:endParaRPr kumimoji="0" lang="ru-RU" altLang="ru-RU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cs typeface="Arial" charset="0"/>
          </a:endParaRPr>
        </a:p>
      </dgm:t>
    </dgm:pt>
    <dgm:pt modelId="{3C60BE16-EF48-4EFA-B82F-9DA00865B479}" type="parTrans" cxnId="{C7D39282-12A0-40C8-97E7-E8FD04C8436C}">
      <dgm:prSet/>
      <dgm:spPr/>
    </dgm:pt>
    <dgm:pt modelId="{0B7149E9-A4C5-4213-AAF7-29C8D31312B9}" type="sibTrans" cxnId="{C7D39282-12A0-40C8-97E7-E8FD04C8436C}">
      <dgm:prSet/>
      <dgm:spPr/>
    </dgm:pt>
    <dgm:pt modelId="{81843724-FEFE-4856-9C4C-5E63131FC7F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1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cs typeface="Arial" charset="0"/>
            </a:rPr>
            <a:t>Механіка неба</a:t>
          </a:r>
          <a:endParaRPr kumimoji="0" lang="ru-RU" altLang="ru-RU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cs typeface="Arial" charset="0"/>
          </a:endParaRPr>
        </a:p>
      </dgm:t>
    </dgm:pt>
    <dgm:pt modelId="{55C1F0EC-1055-4ED3-AB12-7759CA9845FA}" type="parTrans" cxnId="{CC0B1E36-75A8-448A-916B-D0EEF249C001}">
      <dgm:prSet/>
      <dgm:spPr/>
    </dgm:pt>
    <dgm:pt modelId="{8BF08CE1-FF73-47E0-9BA3-2E5E01B18D60}" type="sibTrans" cxnId="{CC0B1E36-75A8-448A-916B-D0EEF249C001}">
      <dgm:prSet/>
      <dgm:spPr/>
    </dgm:pt>
    <dgm:pt modelId="{915989E0-410E-4CB0-9DD5-A2F6CF0B5DB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Астрофізика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Астрономія зірок</a:t>
          </a:r>
          <a:endParaRPr kumimoji="0" lang="ru-RU" altLang="ru-RU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CA2B6F6E-0D22-4868-8072-206F9387902A}" type="parTrans" cxnId="{3DA3959D-6A07-4C3E-AAD3-08063C16A364}">
      <dgm:prSet/>
      <dgm:spPr/>
    </dgm:pt>
    <dgm:pt modelId="{419C3D34-586F-4954-BFB3-A63B20D293A2}" type="sibTrans" cxnId="{3DA3959D-6A07-4C3E-AAD3-08063C16A364}">
      <dgm:prSet/>
      <dgm:spPr/>
    </dgm:pt>
    <dgm:pt modelId="{6230874C-34B7-4690-A801-96675737D22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Космологія</a:t>
          </a:r>
          <a:endParaRPr kumimoji="0" lang="ru-RU" altLang="ru-RU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8BA47D4E-8C1D-45DB-B42C-AC8F8F93151A}" type="parTrans" cxnId="{E2D49152-DE4B-4A33-964C-7833CBD25774}">
      <dgm:prSet/>
      <dgm:spPr/>
    </dgm:pt>
    <dgm:pt modelId="{82B0206B-B18B-41E7-BC6C-537253AC48BA}" type="sibTrans" cxnId="{E2D49152-DE4B-4A33-964C-7833CBD25774}">
      <dgm:prSet/>
      <dgm:spPr/>
    </dgm:pt>
    <dgm:pt modelId="{10C207A8-23CD-49FB-923A-CA4044FB6F74}" type="pres">
      <dgm:prSet presAssocID="{6B01CC09-4675-40C3-91C7-125A3E9DB0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E5B929C-F03E-4075-A921-3BBC766D875D}" type="pres">
      <dgm:prSet presAssocID="{41A94578-C636-49E2-A673-E4F4FF023AC0}" presName="hierRoot1" presStyleCnt="0">
        <dgm:presLayoutVars>
          <dgm:hierBranch val="r"/>
        </dgm:presLayoutVars>
      </dgm:prSet>
      <dgm:spPr/>
    </dgm:pt>
    <dgm:pt modelId="{E800F6D1-5F70-46FD-A7FD-9F6EA1435A3E}" type="pres">
      <dgm:prSet presAssocID="{41A94578-C636-49E2-A673-E4F4FF023AC0}" presName="rootComposite1" presStyleCnt="0"/>
      <dgm:spPr/>
    </dgm:pt>
    <dgm:pt modelId="{64C0EEFF-8857-4AA3-8B1E-8C98834FB0E9}" type="pres">
      <dgm:prSet presAssocID="{41A94578-C636-49E2-A673-E4F4FF023AC0}" presName="rootText1" presStyleLbl="node0" presStyleIdx="0" presStyleCnt="1">
        <dgm:presLayoutVars>
          <dgm:chPref val="3"/>
        </dgm:presLayoutVars>
      </dgm:prSet>
      <dgm:spPr/>
    </dgm:pt>
    <dgm:pt modelId="{0CDD2C32-FABF-4CE3-890A-BBC8467AD14D}" type="pres">
      <dgm:prSet presAssocID="{41A94578-C636-49E2-A673-E4F4FF023AC0}" presName="rootConnector1" presStyleLbl="node1" presStyleIdx="0" presStyleCnt="0"/>
      <dgm:spPr/>
    </dgm:pt>
    <dgm:pt modelId="{0CEAEDD8-A31D-48A9-889E-292D2897D8FE}" type="pres">
      <dgm:prSet presAssocID="{41A94578-C636-49E2-A673-E4F4FF023AC0}" presName="hierChild2" presStyleCnt="0"/>
      <dgm:spPr/>
    </dgm:pt>
    <dgm:pt modelId="{43E2BDF1-C879-432E-A08E-3919C49B4862}" type="pres">
      <dgm:prSet presAssocID="{55C1F0EC-1055-4ED3-AB12-7759CA9845FA}" presName="Name50" presStyleLbl="parChTrans1D2" presStyleIdx="0" presStyleCnt="3"/>
      <dgm:spPr/>
    </dgm:pt>
    <dgm:pt modelId="{ECDB8636-5047-4E4B-95C8-72DD67AEB124}" type="pres">
      <dgm:prSet presAssocID="{81843724-FEFE-4856-9C4C-5E63131FC7F2}" presName="hierRoot2" presStyleCnt="0">
        <dgm:presLayoutVars>
          <dgm:hierBranch/>
        </dgm:presLayoutVars>
      </dgm:prSet>
      <dgm:spPr/>
    </dgm:pt>
    <dgm:pt modelId="{1943370B-F09C-4E3C-9D8C-FAF8CC2FCCEF}" type="pres">
      <dgm:prSet presAssocID="{81843724-FEFE-4856-9C4C-5E63131FC7F2}" presName="rootComposite" presStyleCnt="0"/>
      <dgm:spPr/>
    </dgm:pt>
    <dgm:pt modelId="{BD32E99E-E2B9-47E8-AEE9-3BFB08617F94}" type="pres">
      <dgm:prSet presAssocID="{81843724-FEFE-4856-9C4C-5E63131FC7F2}" presName="rootText" presStyleLbl="node2" presStyleIdx="0" presStyleCnt="3">
        <dgm:presLayoutVars>
          <dgm:chPref val="3"/>
        </dgm:presLayoutVars>
      </dgm:prSet>
      <dgm:spPr/>
    </dgm:pt>
    <dgm:pt modelId="{7FCD9921-56A5-49FC-BF74-5F9890BA69D2}" type="pres">
      <dgm:prSet presAssocID="{81843724-FEFE-4856-9C4C-5E63131FC7F2}" presName="rootConnector" presStyleLbl="node2" presStyleIdx="0" presStyleCnt="3"/>
      <dgm:spPr/>
    </dgm:pt>
    <dgm:pt modelId="{7022E9D9-F312-4A06-9454-8AE4ED604B26}" type="pres">
      <dgm:prSet presAssocID="{81843724-FEFE-4856-9C4C-5E63131FC7F2}" presName="hierChild4" presStyleCnt="0"/>
      <dgm:spPr/>
    </dgm:pt>
    <dgm:pt modelId="{ED2AF543-28A3-49D9-9BD0-A9413610E2F5}" type="pres">
      <dgm:prSet presAssocID="{81843724-FEFE-4856-9C4C-5E63131FC7F2}" presName="hierChild5" presStyleCnt="0"/>
      <dgm:spPr/>
    </dgm:pt>
    <dgm:pt modelId="{C03B7853-E4B0-4403-B1C0-DD1AAED22496}" type="pres">
      <dgm:prSet presAssocID="{CA2B6F6E-0D22-4868-8072-206F9387902A}" presName="Name50" presStyleLbl="parChTrans1D2" presStyleIdx="1" presStyleCnt="3"/>
      <dgm:spPr/>
    </dgm:pt>
    <dgm:pt modelId="{9288CA86-2F1D-4A09-AFA3-8039734B2DA8}" type="pres">
      <dgm:prSet presAssocID="{915989E0-410E-4CB0-9DD5-A2F6CF0B5DBC}" presName="hierRoot2" presStyleCnt="0">
        <dgm:presLayoutVars>
          <dgm:hierBranch/>
        </dgm:presLayoutVars>
      </dgm:prSet>
      <dgm:spPr/>
    </dgm:pt>
    <dgm:pt modelId="{5783AC3D-35BA-4E32-8435-ACEBB6EF86EF}" type="pres">
      <dgm:prSet presAssocID="{915989E0-410E-4CB0-9DD5-A2F6CF0B5DBC}" presName="rootComposite" presStyleCnt="0"/>
      <dgm:spPr/>
    </dgm:pt>
    <dgm:pt modelId="{D64C6D77-401C-4B84-9F54-1ED663C4565B}" type="pres">
      <dgm:prSet presAssocID="{915989E0-410E-4CB0-9DD5-A2F6CF0B5DBC}" presName="rootText" presStyleLbl="node2" presStyleIdx="1" presStyleCnt="3">
        <dgm:presLayoutVars>
          <dgm:chPref val="3"/>
        </dgm:presLayoutVars>
      </dgm:prSet>
      <dgm:spPr/>
    </dgm:pt>
    <dgm:pt modelId="{F592E5A5-D85B-456D-B6BC-3926F1180739}" type="pres">
      <dgm:prSet presAssocID="{915989E0-410E-4CB0-9DD5-A2F6CF0B5DBC}" presName="rootConnector" presStyleLbl="node2" presStyleIdx="1" presStyleCnt="3"/>
      <dgm:spPr/>
    </dgm:pt>
    <dgm:pt modelId="{3A663AB0-D456-4F50-922D-B1CC3C839280}" type="pres">
      <dgm:prSet presAssocID="{915989E0-410E-4CB0-9DD5-A2F6CF0B5DBC}" presName="hierChild4" presStyleCnt="0"/>
      <dgm:spPr/>
    </dgm:pt>
    <dgm:pt modelId="{8C86CD10-9141-4257-89AA-0C8E7E046C98}" type="pres">
      <dgm:prSet presAssocID="{915989E0-410E-4CB0-9DD5-A2F6CF0B5DBC}" presName="hierChild5" presStyleCnt="0"/>
      <dgm:spPr/>
    </dgm:pt>
    <dgm:pt modelId="{B37AA3E6-DD8E-41C5-B59B-28EFD3DE3491}" type="pres">
      <dgm:prSet presAssocID="{8BA47D4E-8C1D-45DB-B42C-AC8F8F93151A}" presName="Name50" presStyleLbl="parChTrans1D2" presStyleIdx="2" presStyleCnt="3"/>
      <dgm:spPr/>
    </dgm:pt>
    <dgm:pt modelId="{5C023E38-7248-407F-889A-8CE081DDF00F}" type="pres">
      <dgm:prSet presAssocID="{6230874C-34B7-4690-A801-96675737D220}" presName="hierRoot2" presStyleCnt="0">
        <dgm:presLayoutVars>
          <dgm:hierBranch/>
        </dgm:presLayoutVars>
      </dgm:prSet>
      <dgm:spPr/>
    </dgm:pt>
    <dgm:pt modelId="{384434BC-C31E-4198-AE08-5627340440EF}" type="pres">
      <dgm:prSet presAssocID="{6230874C-34B7-4690-A801-96675737D220}" presName="rootComposite" presStyleCnt="0"/>
      <dgm:spPr/>
    </dgm:pt>
    <dgm:pt modelId="{74521906-70CB-4C3C-996C-4EA7C100950C}" type="pres">
      <dgm:prSet presAssocID="{6230874C-34B7-4690-A801-96675737D220}" presName="rootText" presStyleLbl="node2" presStyleIdx="2" presStyleCnt="3">
        <dgm:presLayoutVars>
          <dgm:chPref val="3"/>
        </dgm:presLayoutVars>
      </dgm:prSet>
      <dgm:spPr/>
    </dgm:pt>
    <dgm:pt modelId="{FFFD26D8-74CB-480C-B67C-94A2A5CFEC70}" type="pres">
      <dgm:prSet presAssocID="{6230874C-34B7-4690-A801-96675737D220}" presName="rootConnector" presStyleLbl="node2" presStyleIdx="2" presStyleCnt="3"/>
      <dgm:spPr/>
    </dgm:pt>
    <dgm:pt modelId="{F5B2C3F2-7FC2-4742-B543-0CEDEA48C360}" type="pres">
      <dgm:prSet presAssocID="{6230874C-34B7-4690-A801-96675737D220}" presName="hierChild4" presStyleCnt="0"/>
      <dgm:spPr/>
    </dgm:pt>
    <dgm:pt modelId="{468B58B9-5EDE-462F-9529-382CBB90472E}" type="pres">
      <dgm:prSet presAssocID="{6230874C-34B7-4690-A801-96675737D220}" presName="hierChild5" presStyleCnt="0"/>
      <dgm:spPr/>
    </dgm:pt>
    <dgm:pt modelId="{0F708FB3-7CDF-42A2-BCB3-4B524B13C9E4}" type="pres">
      <dgm:prSet presAssocID="{41A94578-C636-49E2-A673-E4F4FF023AC0}" presName="hierChild3" presStyleCnt="0"/>
      <dgm:spPr/>
    </dgm:pt>
  </dgm:ptLst>
  <dgm:cxnLst>
    <dgm:cxn modelId="{25CF5B44-8419-4DB9-BCE4-BCE61EDE85DD}" type="presOf" srcId="{81843724-FEFE-4856-9C4C-5E63131FC7F2}" destId="{BD32E99E-E2B9-47E8-AEE9-3BFB08617F94}" srcOrd="0" destOrd="0" presId="urn:microsoft.com/office/officeart/2005/8/layout/orgChart1"/>
    <dgm:cxn modelId="{CC0B1E36-75A8-448A-916B-D0EEF249C001}" srcId="{41A94578-C636-49E2-A673-E4F4FF023AC0}" destId="{81843724-FEFE-4856-9C4C-5E63131FC7F2}" srcOrd="0" destOrd="0" parTransId="{55C1F0EC-1055-4ED3-AB12-7759CA9845FA}" sibTransId="{8BF08CE1-FF73-47E0-9BA3-2E5E01B18D60}"/>
    <dgm:cxn modelId="{5AF9844D-2096-4DE6-9C64-A01A728E97E4}" type="presOf" srcId="{41A94578-C636-49E2-A673-E4F4FF023AC0}" destId="{0CDD2C32-FABF-4CE3-890A-BBC8467AD14D}" srcOrd="1" destOrd="0" presId="urn:microsoft.com/office/officeart/2005/8/layout/orgChart1"/>
    <dgm:cxn modelId="{E6EEA3B0-7CF1-487E-AC60-4E3AC46647F8}" type="presOf" srcId="{915989E0-410E-4CB0-9DD5-A2F6CF0B5DBC}" destId="{F592E5A5-D85B-456D-B6BC-3926F1180739}" srcOrd="1" destOrd="0" presId="urn:microsoft.com/office/officeart/2005/8/layout/orgChart1"/>
    <dgm:cxn modelId="{3DA3959D-6A07-4C3E-AAD3-08063C16A364}" srcId="{41A94578-C636-49E2-A673-E4F4FF023AC0}" destId="{915989E0-410E-4CB0-9DD5-A2F6CF0B5DBC}" srcOrd="1" destOrd="0" parTransId="{CA2B6F6E-0D22-4868-8072-206F9387902A}" sibTransId="{419C3D34-586F-4954-BFB3-A63B20D293A2}"/>
    <dgm:cxn modelId="{74AABE9A-9307-4F03-AEA9-18587F74B3C6}" type="presOf" srcId="{915989E0-410E-4CB0-9DD5-A2F6CF0B5DBC}" destId="{D64C6D77-401C-4B84-9F54-1ED663C4565B}" srcOrd="0" destOrd="0" presId="urn:microsoft.com/office/officeart/2005/8/layout/orgChart1"/>
    <dgm:cxn modelId="{2CF6D892-06F7-4676-8EEC-86F52A066BB2}" type="presOf" srcId="{6B01CC09-4675-40C3-91C7-125A3E9DB093}" destId="{10C207A8-23CD-49FB-923A-CA4044FB6F74}" srcOrd="0" destOrd="0" presId="urn:microsoft.com/office/officeart/2005/8/layout/orgChart1"/>
    <dgm:cxn modelId="{E8ED38DB-C7BA-4839-AC04-5DD9DA429AF6}" type="presOf" srcId="{41A94578-C636-49E2-A673-E4F4FF023AC0}" destId="{64C0EEFF-8857-4AA3-8B1E-8C98834FB0E9}" srcOrd="0" destOrd="0" presId="urn:microsoft.com/office/officeart/2005/8/layout/orgChart1"/>
    <dgm:cxn modelId="{CFDB047D-AE19-478B-A83C-E7607F5DC1BB}" type="presOf" srcId="{6230874C-34B7-4690-A801-96675737D220}" destId="{74521906-70CB-4C3C-996C-4EA7C100950C}" srcOrd="0" destOrd="0" presId="urn:microsoft.com/office/officeart/2005/8/layout/orgChart1"/>
    <dgm:cxn modelId="{E2D49152-DE4B-4A33-964C-7833CBD25774}" srcId="{41A94578-C636-49E2-A673-E4F4FF023AC0}" destId="{6230874C-34B7-4690-A801-96675737D220}" srcOrd="2" destOrd="0" parTransId="{8BA47D4E-8C1D-45DB-B42C-AC8F8F93151A}" sibTransId="{82B0206B-B18B-41E7-BC6C-537253AC48BA}"/>
    <dgm:cxn modelId="{6D43DB9B-954E-42D5-86AD-7149F190AC75}" type="presOf" srcId="{81843724-FEFE-4856-9C4C-5E63131FC7F2}" destId="{7FCD9921-56A5-49FC-BF74-5F9890BA69D2}" srcOrd="1" destOrd="0" presId="urn:microsoft.com/office/officeart/2005/8/layout/orgChart1"/>
    <dgm:cxn modelId="{15EF0210-DDAD-4B0A-B332-08846EA227E7}" type="presOf" srcId="{8BA47D4E-8C1D-45DB-B42C-AC8F8F93151A}" destId="{B37AA3E6-DD8E-41C5-B59B-28EFD3DE3491}" srcOrd="0" destOrd="0" presId="urn:microsoft.com/office/officeart/2005/8/layout/orgChart1"/>
    <dgm:cxn modelId="{C7D39282-12A0-40C8-97E7-E8FD04C8436C}" srcId="{6B01CC09-4675-40C3-91C7-125A3E9DB093}" destId="{41A94578-C636-49E2-A673-E4F4FF023AC0}" srcOrd="0" destOrd="0" parTransId="{3C60BE16-EF48-4EFA-B82F-9DA00865B479}" sibTransId="{0B7149E9-A4C5-4213-AAF7-29C8D31312B9}"/>
    <dgm:cxn modelId="{B5E9712D-7946-48AD-A7AC-D3CA8F00BDFF}" type="presOf" srcId="{CA2B6F6E-0D22-4868-8072-206F9387902A}" destId="{C03B7853-E4B0-4403-B1C0-DD1AAED22496}" srcOrd="0" destOrd="0" presId="urn:microsoft.com/office/officeart/2005/8/layout/orgChart1"/>
    <dgm:cxn modelId="{BC00864E-58D2-4AAC-9173-CC25305B4EC9}" type="presOf" srcId="{55C1F0EC-1055-4ED3-AB12-7759CA9845FA}" destId="{43E2BDF1-C879-432E-A08E-3919C49B4862}" srcOrd="0" destOrd="0" presId="urn:microsoft.com/office/officeart/2005/8/layout/orgChart1"/>
    <dgm:cxn modelId="{1082FE22-6AF8-41C1-B53F-BF3A98ACFC80}" type="presOf" srcId="{6230874C-34B7-4690-A801-96675737D220}" destId="{FFFD26D8-74CB-480C-B67C-94A2A5CFEC70}" srcOrd="1" destOrd="0" presId="urn:microsoft.com/office/officeart/2005/8/layout/orgChart1"/>
    <dgm:cxn modelId="{0DE75E6C-C9C4-445F-88ED-84EDEB6938F6}" type="presParOf" srcId="{10C207A8-23CD-49FB-923A-CA4044FB6F74}" destId="{0E5B929C-F03E-4075-A921-3BBC766D875D}" srcOrd="0" destOrd="0" presId="urn:microsoft.com/office/officeart/2005/8/layout/orgChart1"/>
    <dgm:cxn modelId="{0492EB26-CBFA-4224-9338-3FE451912169}" type="presParOf" srcId="{0E5B929C-F03E-4075-A921-3BBC766D875D}" destId="{E800F6D1-5F70-46FD-A7FD-9F6EA1435A3E}" srcOrd="0" destOrd="0" presId="urn:microsoft.com/office/officeart/2005/8/layout/orgChart1"/>
    <dgm:cxn modelId="{E4286561-A6E5-4816-BA6C-A3B14CE96C33}" type="presParOf" srcId="{E800F6D1-5F70-46FD-A7FD-9F6EA1435A3E}" destId="{64C0EEFF-8857-4AA3-8B1E-8C98834FB0E9}" srcOrd="0" destOrd="0" presId="urn:microsoft.com/office/officeart/2005/8/layout/orgChart1"/>
    <dgm:cxn modelId="{1D0A61AB-A0AA-4008-8D7F-94CCC72BE3C9}" type="presParOf" srcId="{E800F6D1-5F70-46FD-A7FD-9F6EA1435A3E}" destId="{0CDD2C32-FABF-4CE3-890A-BBC8467AD14D}" srcOrd="1" destOrd="0" presId="urn:microsoft.com/office/officeart/2005/8/layout/orgChart1"/>
    <dgm:cxn modelId="{0D535221-08DB-4B18-9943-E1BF2CA69EDE}" type="presParOf" srcId="{0E5B929C-F03E-4075-A921-3BBC766D875D}" destId="{0CEAEDD8-A31D-48A9-889E-292D2897D8FE}" srcOrd="1" destOrd="0" presId="urn:microsoft.com/office/officeart/2005/8/layout/orgChart1"/>
    <dgm:cxn modelId="{D19AA49B-092B-4B7F-BB75-FBC7E18A0FFB}" type="presParOf" srcId="{0CEAEDD8-A31D-48A9-889E-292D2897D8FE}" destId="{43E2BDF1-C879-432E-A08E-3919C49B4862}" srcOrd="0" destOrd="0" presId="urn:microsoft.com/office/officeart/2005/8/layout/orgChart1"/>
    <dgm:cxn modelId="{D4CAB96B-8A4F-4349-B574-6F34310D3C2D}" type="presParOf" srcId="{0CEAEDD8-A31D-48A9-889E-292D2897D8FE}" destId="{ECDB8636-5047-4E4B-95C8-72DD67AEB124}" srcOrd="1" destOrd="0" presId="urn:microsoft.com/office/officeart/2005/8/layout/orgChart1"/>
    <dgm:cxn modelId="{80D619AC-5211-4963-B590-119AD874B104}" type="presParOf" srcId="{ECDB8636-5047-4E4B-95C8-72DD67AEB124}" destId="{1943370B-F09C-4E3C-9D8C-FAF8CC2FCCEF}" srcOrd="0" destOrd="0" presId="urn:microsoft.com/office/officeart/2005/8/layout/orgChart1"/>
    <dgm:cxn modelId="{92377D0D-11EA-4973-9D5A-48A73D7F40AC}" type="presParOf" srcId="{1943370B-F09C-4E3C-9D8C-FAF8CC2FCCEF}" destId="{BD32E99E-E2B9-47E8-AEE9-3BFB08617F94}" srcOrd="0" destOrd="0" presId="urn:microsoft.com/office/officeart/2005/8/layout/orgChart1"/>
    <dgm:cxn modelId="{02CBB2AF-3A6B-450E-96C1-A51B4E7EC44D}" type="presParOf" srcId="{1943370B-F09C-4E3C-9D8C-FAF8CC2FCCEF}" destId="{7FCD9921-56A5-49FC-BF74-5F9890BA69D2}" srcOrd="1" destOrd="0" presId="urn:microsoft.com/office/officeart/2005/8/layout/orgChart1"/>
    <dgm:cxn modelId="{6EBB0DD6-E200-4D37-BD19-6C2F05761180}" type="presParOf" srcId="{ECDB8636-5047-4E4B-95C8-72DD67AEB124}" destId="{7022E9D9-F312-4A06-9454-8AE4ED604B26}" srcOrd="1" destOrd="0" presId="urn:microsoft.com/office/officeart/2005/8/layout/orgChart1"/>
    <dgm:cxn modelId="{1C9FC179-3F1E-4827-A7C6-942F48AE4D53}" type="presParOf" srcId="{ECDB8636-5047-4E4B-95C8-72DD67AEB124}" destId="{ED2AF543-28A3-49D9-9BD0-A9413610E2F5}" srcOrd="2" destOrd="0" presId="urn:microsoft.com/office/officeart/2005/8/layout/orgChart1"/>
    <dgm:cxn modelId="{331AF3C6-4050-43AA-999B-E6D978824FA0}" type="presParOf" srcId="{0CEAEDD8-A31D-48A9-889E-292D2897D8FE}" destId="{C03B7853-E4B0-4403-B1C0-DD1AAED22496}" srcOrd="2" destOrd="0" presId="urn:microsoft.com/office/officeart/2005/8/layout/orgChart1"/>
    <dgm:cxn modelId="{05556C74-291A-47BA-BB11-C0AFFFF41BB3}" type="presParOf" srcId="{0CEAEDD8-A31D-48A9-889E-292D2897D8FE}" destId="{9288CA86-2F1D-4A09-AFA3-8039734B2DA8}" srcOrd="3" destOrd="0" presId="urn:microsoft.com/office/officeart/2005/8/layout/orgChart1"/>
    <dgm:cxn modelId="{08C2AB45-4F9E-4D75-A8EB-383C4C21F003}" type="presParOf" srcId="{9288CA86-2F1D-4A09-AFA3-8039734B2DA8}" destId="{5783AC3D-35BA-4E32-8435-ACEBB6EF86EF}" srcOrd="0" destOrd="0" presId="urn:microsoft.com/office/officeart/2005/8/layout/orgChart1"/>
    <dgm:cxn modelId="{93D9987F-17AB-4246-9E2A-1B2CC903C55C}" type="presParOf" srcId="{5783AC3D-35BA-4E32-8435-ACEBB6EF86EF}" destId="{D64C6D77-401C-4B84-9F54-1ED663C4565B}" srcOrd="0" destOrd="0" presId="urn:microsoft.com/office/officeart/2005/8/layout/orgChart1"/>
    <dgm:cxn modelId="{C0139F2A-B4D2-4DC6-BD81-77E6FF35EE6C}" type="presParOf" srcId="{5783AC3D-35BA-4E32-8435-ACEBB6EF86EF}" destId="{F592E5A5-D85B-456D-B6BC-3926F1180739}" srcOrd="1" destOrd="0" presId="urn:microsoft.com/office/officeart/2005/8/layout/orgChart1"/>
    <dgm:cxn modelId="{38DBAA0C-C3D3-4267-B275-4217169BA8DA}" type="presParOf" srcId="{9288CA86-2F1D-4A09-AFA3-8039734B2DA8}" destId="{3A663AB0-D456-4F50-922D-B1CC3C839280}" srcOrd="1" destOrd="0" presId="urn:microsoft.com/office/officeart/2005/8/layout/orgChart1"/>
    <dgm:cxn modelId="{B6F5A0CF-BADD-432E-B10E-E2F8046ECE0F}" type="presParOf" srcId="{9288CA86-2F1D-4A09-AFA3-8039734B2DA8}" destId="{8C86CD10-9141-4257-89AA-0C8E7E046C98}" srcOrd="2" destOrd="0" presId="urn:microsoft.com/office/officeart/2005/8/layout/orgChart1"/>
    <dgm:cxn modelId="{0F23163D-9E4E-4217-AF32-10DE3A178925}" type="presParOf" srcId="{0CEAEDD8-A31D-48A9-889E-292D2897D8FE}" destId="{B37AA3E6-DD8E-41C5-B59B-28EFD3DE3491}" srcOrd="4" destOrd="0" presId="urn:microsoft.com/office/officeart/2005/8/layout/orgChart1"/>
    <dgm:cxn modelId="{B9961276-F24B-40AD-A040-29C531199596}" type="presParOf" srcId="{0CEAEDD8-A31D-48A9-889E-292D2897D8FE}" destId="{5C023E38-7248-407F-889A-8CE081DDF00F}" srcOrd="5" destOrd="0" presId="urn:microsoft.com/office/officeart/2005/8/layout/orgChart1"/>
    <dgm:cxn modelId="{0CB9324D-AB09-42C1-8C27-114A336B166E}" type="presParOf" srcId="{5C023E38-7248-407F-889A-8CE081DDF00F}" destId="{384434BC-C31E-4198-AE08-5627340440EF}" srcOrd="0" destOrd="0" presId="urn:microsoft.com/office/officeart/2005/8/layout/orgChart1"/>
    <dgm:cxn modelId="{8D055E40-7F7D-47E7-8A04-FD92202B6188}" type="presParOf" srcId="{384434BC-C31E-4198-AE08-5627340440EF}" destId="{74521906-70CB-4C3C-996C-4EA7C100950C}" srcOrd="0" destOrd="0" presId="urn:microsoft.com/office/officeart/2005/8/layout/orgChart1"/>
    <dgm:cxn modelId="{2C306141-DDB7-4C94-B357-5A8C831A2C01}" type="presParOf" srcId="{384434BC-C31E-4198-AE08-5627340440EF}" destId="{FFFD26D8-74CB-480C-B67C-94A2A5CFEC70}" srcOrd="1" destOrd="0" presId="urn:microsoft.com/office/officeart/2005/8/layout/orgChart1"/>
    <dgm:cxn modelId="{9A268E4D-8C16-420F-B40D-E4747E5DA736}" type="presParOf" srcId="{5C023E38-7248-407F-889A-8CE081DDF00F}" destId="{F5B2C3F2-7FC2-4742-B543-0CEDEA48C360}" srcOrd="1" destOrd="0" presId="urn:microsoft.com/office/officeart/2005/8/layout/orgChart1"/>
    <dgm:cxn modelId="{3259EE42-942B-42A8-902E-052881360880}" type="presParOf" srcId="{5C023E38-7248-407F-889A-8CE081DDF00F}" destId="{468B58B9-5EDE-462F-9529-382CBB90472E}" srcOrd="2" destOrd="0" presId="urn:microsoft.com/office/officeart/2005/8/layout/orgChart1"/>
    <dgm:cxn modelId="{D0714CBC-57CB-40C0-BE08-96B7952E17D0}" type="presParOf" srcId="{0E5B929C-F03E-4075-A921-3BBC766D875D}" destId="{0F708FB3-7CDF-42A2-BCB3-4B524B13C9E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2B4EE-1236-4C50-9DB4-BE71A347B478}">
      <dsp:nvSpPr>
        <dsp:cNvPr id="0" name=""/>
        <dsp:cNvSpPr/>
      </dsp:nvSpPr>
      <dsp:spPr>
        <a:xfrm>
          <a:off x="4175918" y="1939924"/>
          <a:ext cx="2954492" cy="512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381"/>
              </a:lnTo>
              <a:lnTo>
                <a:pt x="2954492" y="256381"/>
              </a:lnTo>
              <a:lnTo>
                <a:pt x="2954492" y="5127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DDBA4-4706-478A-86E7-3A8F10C3C3F0}">
      <dsp:nvSpPr>
        <dsp:cNvPr id="0" name=""/>
        <dsp:cNvSpPr/>
      </dsp:nvSpPr>
      <dsp:spPr>
        <a:xfrm>
          <a:off x="4130198" y="1939924"/>
          <a:ext cx="91440" cy="512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27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03A13-1364-4988-9E12-CA88B1E723BA}">
      <dsp:nvSpPr>
        <dsp:cNvPr id="0" name=""/>
        <dsp:cNvSpPr/>
      </dsp:nvSpPr>
      <dsp:spPr>
        <a:xfrm>
          <a:off x="1221425" y="1939924"/>
          <a:ext cx="2954492" cy="512763"/>
        </a:xfrm>
        <a:custGeom>
          <a:avLst/>
          <a:gdLst/>
          <a:ahLst/>
          <a:cxnLst/>
          <a:rect l="0" t="0" r="0" b="0"/>
          <a:pathLst>
            <a:path>
              <a:moveTo>
                <a:pt x="2954492" y="0"/>
              </a:moveTo>
              <a:lnTo>
                <a:pt x="2954492" y="256381"/>
              </a:lnTo>
              <a:lnTo>
                <a:pt x="0" y="256381"/>
              </a:lnTo>
              <a:lnTo>
                <a:pt x="0" y="5127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07714-0483-4254-9164-A456A6C59E98}">
      <dsp:nvSpPr>
        <dsp:cNvPr id="0" name=""/>
        <dsp:cNvSpPr/>
      </dsp:nvSpPr>
      <dsp:spPr>
        <a:xfrm>
          <a:off x="2955053" y="719060"/>
          <a:ext cx="2441729" cy="1220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7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Астрономія</a:t>
          </a:r>
          <a:endParaRPr kumimoji="0" lang="ru-RU" altLang="ru-RU" sz="2700" b="1" i="1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sp:txBody>
      <dsp:txXfrm>
        <a:off x="2955053" y="719060"/>
        <a:ext cx="2441729" cy="1220864"/>
      </dsp:txXfrm>
    </dsp:sp>
    <dsp:sp modelId="{949430FF-F2EB-4607-B9C0-DF7AB709FDAF}">
      <dsp:nvSpPr>
        <dsp:cNvPr id="0" name=""/>
        <dsp:cNvSpPr/>
      </dsp:nvSpPr>
      <dsp:spPr>
        <a:xfrm>
          <a:off x="560" y="2452688"/>
          <a:ext cx="2441729" cy="1220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7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Математика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7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Фізика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2700" b="1" i="1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sp:txBody>
      <dsp:txXfrm>
        <a:off x="560" y="2452688"/>
        <a:ext cx="2441729" cy="1220864"/>
      </dsp:txXfrm>
    </dsp:sp>
    <dsp:sp modelId="{D3806FD7-9D19-4388-8DEF-61D5C313FAC0}">
      <dsp:nvSpPr>
        <dsp:cNvPr id="0" name=""/>
        <dsp:cNvSpPr/>
      </dsp:nvSpPr>
      <dsp:spPr>
        <a:xfrm>
          <a:off x="2955053" y="2452688"/>
          <a:ext cx="2441729" cy="1220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7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Біологія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7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Хімія</a:t>
          </a:r>
          <a:endParaRPr kumimoji="0" lang="ru-RU" altLang="ru-RU" sz="2700" b="1" i="1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sp:txBody>
      <dsp:txXfrm>
        <a:off x="2955053" y="2452688"/>
        <a:ext cx="2441729" cy="1220864"/>
      </dsp:txXfrm>
    </dsp:sp>
    <dsp:sp modelId="{FDC7BABC-9B8F-4B60-A56C-48ABF291CA08}">
      <dsp:nvSpPr>
        <dsp:cNvPr id="0" name=""/>
        <dsp:cNvSpPr/>
      </dsp:nvSpPr>
      <dsp:spPr>
        <a:xfrm>
          <a:off x="5909546" y="2452688"/>
          <a:ext cx="2441729" cy="1220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7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Географія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7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Геологія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2700" b="1" i="1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sp:txBody>
      <dsp:txXfrm>
        <a:off x="5909546" y="2452688"/>
        <a:ext cx="2441729" cy="1220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AA3E6-DD8E-41C5-B59B-28EFD3DE3491}">
      <dsp:nvSpPr>
        <dsp:cNvPr id="0" name=""/>
        <dsp:cNvSpPr/>
      </dsp:nvSpPr>
      <dsp:spPr>
        <a:xfrm>
          <a:off x="3294677" y="784258"/>
          <a:ext cx="234320" cy="2936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6817"/>
              </a:lnTo>
              <a:lnTo>
                <a:pt x="234320" y="29368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B7853-E4B0-4403-B1C0-DD1AAED22496}">
      <dsp:nvSpPr>
        <dsp:cNvPr id="0" name=""/>
        <dsp:cNvSpPr/>
      </dsp:nvSpPr>
      <dsp:spPr>
        <a:xfrm>
          <a:off x="3294677" y="784258"/>
          <a:ext cx="234320" cy="1827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7700"/>
              </a:lnTo>
              <a:lnTo>
                <a:pt x="234320" y="18277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2BDF1-C879-432E-A08E-3919C49B4862}">
      <dsp:nvSpPr>
        <dsp:cNvPr id="0" name=""/>
        <dsp:cNvSpPr/>
      </dsp:nvSpPr>
      <dsp:spPr>
        <a:xfrm>
          <a:off x="3294677" y="784258"/>
          <a:ext cx="234320" cy="718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583"/>
              </a:lnTo>
              <a:lnTo>
                <a:pt x="234320" y="7185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0EEFF-8857-4AA3-8B1E-8C98834FB0E9}">
      <dsp:nvSpPr>
        <dsp:cNvPr id="0" name=""/>
        <dsp:cNvSpPr/>
      </dsp:nvSpPr>
      <dsp:spPr>
        <a:xfrm>
          <a:off x="3138464" y="3189"/>
          <a:ext cx="1562137" cy="781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700" b="1" i="1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cs typeface="Arial" charset="0"/>
            </a:rPr>
            <a:t>Астрометрія</a:t>
          </a:r>
          <a:endParaRPr kumimoji="0" lang="ru-RU" altLang="ru-RU" sz="1700" b="1" i="1" u="none" strike="noStrike" kern="1200" cap="none" normalizeH="0" baseline="0" smtClean="0">
            <a:ln>
              <a:noFill/>
            </a:ln>
            <a:solidFill>
              <a:schemeClr val="tx2"/>
            </a:solidFill>
            <a:effectLst/>
            <a:cs typeface="Arial" charset="0"/>
          </a:endParaRPr>
        </a:p>
      </dsp:txBody>
      <dsp:txXfrm>
        <a:off x="3138464" y="3189"/>
        <a:ext cx="1562137" cy="781068"/>
      </dsp:txXfrm>
    </dsp:sp>
    <dsp:sp modelId="{BD32E99E-E2B9-47E8-AEE9-3BFB08617F94}">
      <dsp:nvSpPr>
        <dsp:cNvPr id="0" name=""/>
        <dsp:cNvSpPr/>
      </dsp:nvSpPr>
      <dsp:spPr>
        <a:xfrm>
          <a:off x="3528998" y="1112306"/>
          <a:ext cx="1562137" cy="781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700" b="1" i="1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cs typeface="Arial" charset="0"/>
            </a:rPr>
            <a:t>Механіка неба</a:t>
          </a:r>
          <a:endParaRPr kumimoji="0" lang="ru-RU" altLang="ru-RU" sz="1700" b="1" i="1" u="none" strike="noStrike" kern="1200" cap="none" normalizeH="0" baseline="0" smtClean="0">
            <a:ln>
              <a:noFill/>
            </a:ln>
            <a:solidFill>
              <a:schemeClr val="tx2"/>
            </a:solidFill>
            <a:effectLst/>
            <a:cs typeface="Arial" charset="0"/>
          </a:endParaRPr>
        </a:p>
      </dsp:txBody>
      <dsp:txXfrm>
        <a:off x="3528998" y="1112306"/>
        <a:ext cx="1562137" cy="781068"/>
      </dsp:txXfrm>
    </dsp:sp>
    <dsp:sp modelId="{D64C6D77-401C-4B84-9F54-1ED663C4565B}">
      <dsp:nvSpPr>
        <dsp:cNvPr id="0" name=""/>
        <dsp:cNvSpPr/>
      </dsp:nvSpPr>
      <dsp:spPr>
        <a:xfrm>
          <a:off x="3528998" y="2221424"/>
          <a:ext cx="1562137" cy="781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7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Астрофізика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7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Астрономія зірок</a:t>
          </a:r>
          <a:endParaRPr kumimoji="0" lang="ru-RU" altLang="ru-RU" sz="1700" b="1" i="1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sp:txBody>
      <dsp:txXfrm>
        <a:off x="3528998" y="2221424"/>
        <a:ext cx="1562137" cy="781068"/>
      </dsp:txXfrm>
    </dsp:sp>
    <dsp:sp modelId="{74521906-70CB-4C3C-996C-4EA7C100950C}">
      <dsp:nvSpPr>
        <dsp:cNvPr id="0" name=""/>
        <dsp:cNvSpPr/>
      </dsp:nvSpPr>
      <dsp:spPr>
        <a:xfrm>
          <a:off x="3528998" y="3330541"/>
          <a:ext cx="1562137" cy="781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7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Космологія</a:t>
          </a:r>
          <a:endParaRPr kumimoji="0" lang="ru-RU" altLang="ru-RU" sz="1700" b="1" i="1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sp:txBody>
      <dsp:txXfrm>
        <a:off x="3528998" y="3330541"/>
        <a:ext cx="1562137" cy="781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77800-3334-466F-AE4D-0C55ECFB977E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D119A-8A6A-442B-B6DA-A10FAB395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00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119A-8A6A-442B-B6DA-A10FAB395F1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84400D-6069-4678-BBB9-2A103FAA9C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CC7C7C-958E-4DDF-8F3F-6F8FD074B5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D89932-BF6D-4C93-AD23-99F32D3548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5462E2-6935-47DC-9B64-DD788B987D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la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548680"/>
            <a:ext cx="3327834" cy="44371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48680"/>
            <a:ext cx="4572032" cy="1470025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Що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вивчає</a:t>
            </a:r>
            <a:r>
              <a:rPr lang="ru-RU" dirty="0" smtClean="0">
                <a:solidFill>
                  <a:srgbClr val="FF0000"/>
                </a:solidFill>
              </a:rPr>
              <a:t> астрономія?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6" descr="2589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929198"/>
            <a:ext cx="32512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1953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143116"/>
            <a:ext cx="223837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Розмір і форма Землі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142984"/>
            <a:ext cx="8535322" cy="53103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		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фотознімках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зроблених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 космосу, Земля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має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вигляд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кулі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освітленої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Сонцем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і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показує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такі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самі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фази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як Місяць .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Точну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відповідь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 форму й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розмір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Землі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дають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градусні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вимірювання,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тобто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вимірювання в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кілометрах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довжини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дуги 1 ° у різних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місцях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поверхні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Землі. Цей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спосіб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ще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III ст. до н. е.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застосовував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грецький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учений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Ератосфен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Тепер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цей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спосіб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застосовують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 геодезії —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науці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 форму Землі та про вимірювання на Землі з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урахуванням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її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кривизни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789946"/>
            <a:ext cx="4429156" cy="306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640873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4000" u="sng">
                <a:solidFill>
                  <a:srgbClr val="CC0000"/>
                </a:solidFill>
              </a:rPr>
              <a:t>Наша планета разом з іншими великими і малими планетами входить</a:t>
            </a:r>
          </a:p>
          <a:p>
            <a:r>
              <a:rPr lang="uk-UA" sz="4000" u="sng">
                <a:solidFill>
                  <a:srgbClr val="CC0000"/>
                </a:solidFill>
              </a:rPr>
              <a:t>до складу  Сонячної системи.</a:t>
            </a:r>
            <a:endParaRPr lang="ru-RU" sz="4000" u="sng">
              <a:solidFill>
                <a:srgbClr val="CC0000"/>
              </a:solidFill>
            </a:endParaRPr>
          </a:p>
        </p:txBody>
      </p:sp>
      <p:pic>
        <p:nvPicPr>
          <p:cNvPr id="88067" name="Picture 3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4292600"/>
            <a:ext cx="2952750" cy="2376488"/>
          </a:xfrm>
          <a:prstGeom prst="rect">
            <a:avLst/>
          </a:prstGeom>
          <a:noFill/>
          <a:ln w="76200" cmpd="tri">
            <a:solidFill>
              <a:srgbClr val="99FF99"/>
            </a:solidFill>
            <a:miter lim="800000"/>
            <a:headEnd/>
            <a:tailEnd/>
          </a:ln>
        </p:spPr>
      </p:pic>
      <p:pic>
        <p:nvPicPr>
          <p:cNvPr id="88068" name="Picture 4" descr="images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57166"/>
            <a:ext cx="2466975" cy="1847850"/>
          </a:xfrm>
          <a:prstGeom prst="rect">
            <a:avLst/>
          </a:prstGeom>
          <a:noFill/>
          <a:ln w="76200" cmpd="tri">
            <a:solidFill>
              <a:srgbClr val="99FF99"/>
            </a:solidFill>
            <a:miter lim="800000"/>
            <a:headEnd/>
            <a:tailEnd/>
          </a:ln>
        </p:spPr>
      </p:pic>
      <p:pic>
        <p:nvPicPr>
          <p:cNvPr id="88069" name="Picture 5" descr="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3644900"/>
            <a:ext cx="1647825" cy="2781300"/>
          </a:xfrm>
          <a:prstGeom prst="rect">
            <a:avLst/>
          </a:prstGeom>
          <a:noFill/>
          <a:ln w="76200" cmpd="tri">
            <a:solidFill>
              <a:srgbClr val="99FF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500042"/>
            <a:ext cx="6716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Планети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Земної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390883"/>
            <a:ext cx="8286808" cy="346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285860"/>
            <a:ext cx="3214710" cy="27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428604"/>
            <a:ext cx="4958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Планети-Гіганти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8429684" cy="341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692696"/>
            <a:ext cx="4211960" cy="52565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Відстані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між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окремими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галактиками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звичайно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десятки раз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перевищують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їхні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розміри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Зорі є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найпоширенішим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типом небесних тіл у Всесвіті, а галактики і їх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скупчення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— його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основними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структурними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одиницями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Простір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між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зорями в галактиках і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між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галактиками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заповнений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дуже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розрідженою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матерією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вигляді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газу, пилу,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елементарних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частинок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електромагнітного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випромінювання,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гравітаційних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магнітних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полів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4248472" cy="4468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01889">
            <a:off x="7197177" y="4235105"/>
            <a:ext cx="1743456" cy="157276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71546"/>
            <a:ext cx="8229600" cy="336556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		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вже знаєте, що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Сонячну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систему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становлять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Сонце і планети з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їхніми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супутниками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і зорі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знаходяться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незрівнянно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далі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від нас,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ніж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планети.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Найвіддаленіша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від нас з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відомих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планет — Плутон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знаходиться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від Землі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майже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40 раз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далі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ніж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Сонце. Та навіть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найближча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до Сонця зоря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віддалена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від нас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ще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7000 раз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більше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Цю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величезну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різницю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відстаней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до планет і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зір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слід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чітко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усвідомити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Сонце в 109 раз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більше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від Землі за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діаметром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приблизно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333 000 раз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масивніше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від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неї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всіх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планет становить лише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близько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0,1 %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Сонця, тому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воно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силою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свого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тяжіння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скеровує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рух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усіх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членів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Сонячної системи.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4500570"/>
            <a:ext cx="5175849" cy="1500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280"/>
                            </p:stCondLst>
                            <p:childTnLst>
                              <p:par>
                                <p:cTn id="1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280"/>
                            </p:stCondLst>
                            <p:childTnLst>
                              <p:par>
                                <p:cTn id="1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>
            <a:normAutofit/>
          </a:bodyPr>
          <a:lstStyle/>
          <a:p>
            <a:pPr algn="ctr"/>
            <a:r>
              <a:rPr lang="uk-UA" sz="4800" b="1" i="1">
                <a:solidFill>
                  <a:srgbClr val="FF0000"/>
                </a:solidFill>
              </a:rPr>
              <a:t>Астрономічні одиниці</a:t>
            </a:r>
            <a:endParaRPr lang="ru-RU" sz="4800" b="1" i="1">
              <a:solidFill>
                <a:srgbClr val="FF0000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9900"/>
          </a:solidFill>
        </p:spPr>
        <p:txBody>
          <a:bodyPr/>
          <a:lstStyle/>
          <a:p>
            <a:pPr algn="ctr">
              <a:buFontTx/>
              <a:buNone/>
            </a:pPr>
            <a:r>
              <a:rPr lang="uk-UA" sz="4000">
                <a:solidFill>
                  <a:srgbClr val="FF0000"/>
                </a:solidFill>
              </a:rPr>
              <a:t>Астрономічна одиниця 1а.е.=149 млн.км</a:t>
            </a:r>
          </a:p>
          <a:p>
            <a:pPr algn="ctr">
              <a:buFontTx/>
              <a:buNone/>
            </a:pPr>
            <a:r>
              <a:rPr lang="uk-UA" sz="4000">
                <a:solidFill>
                  <a:srgbClr val="FF0000"/>
                </a:solidFill>
              </a:rPr>
              <a:t>Світловий рік 9,5*1015 м</a:t>
            </a:r>
          </a:p>
          <a:p>
            <a:pPr algn="ctr">
              <a:buFontTx/>
              <a:buNone/>
            </a:pPr>
            <a:r>
              <a:rPr lang="uk-UA" sz="4000">
                <a:solidFill>
                  <a:srgbClr val="FF0000"/>
                </a:solidFill>
              </a:rPr>
              <a:t>Парсек  1пк=3,263 світлового </a:t>
            </a:r>
          </a:p>
          <a:p>
            <a:pPr algn="ctr">
              <a:buFontTx/>
              <a:buNone/>
            </a:pPr>
            <a:r>
              <a:rPr lang="uk-UA" sz="4000">
                <a:solidFill>
                  <a:srgbClr val="FF0000"/>
                </a:solidFill>
              </a:rPr>
              <a:t>року=206265 а.е.=3,086*1016м</a:t>
            </a:r>
            <a:endParaRPr lang="ru-RU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uk-UA" sz="3600" i="1" dirty="0">
                <a:solidFill>
                  <a:schemeClr val="tx1"/>
                </a:solidFill>
              </a:rPr>
              <a:t>Астрономічні спостереження і телескопи</a:t>
            </a:r>
            <a:endParaRPr lang="ru-RU" sz="3600" i="1" dirty="0">
              <a:solidFill>
                <a:schemeClr val="tx1"/>
              </a:solidFill>
            </a:endParaRPr>
          </a:p>
        </p:txBody>
      </p:sp>
      <p:pic>
        <p:nvPicPr>
          <p:cNvPr id="73739" name="Picture 11" descr="images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714488"/>
            <a:ext cx="2192337" cy="2160587"/>
          </a:xfrm>
          <a:ln w="57150">
            <a:solidFill>
              <a:srgbClr val="FFFF00"/>
            </a:solidFill>
          </a:ln>
        </p:spPr>
      </p:pic>
      <p:pic>
        <p:nvPicPr>
          <p:cNvPr id="73738" name="Picture 10" descr="images2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86116" y="1714488"/>
            <a:ext cx="1135062" cy="2160588"/>
          </a:xfrm>
          <a:ln w="57150">
            <a:solidFill>
              <a:srgbClr val="FFFF00"/>
            </a:solidFill>
          </a:ln>
        </p:spPr>
      </p:pic>
      <p:pic>
        <p:nvPicPr>
          <p:cNvPr id="73736" name="Picture 8" descr="images3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28596" y="4643446"/>
            <a:ext cx="2286000" cy="1685925"/>
          </a:xfrm>
          <a:ln w="57150">
            <a:solidFill>
              <a:srgbClr val="FFFF00"/>
            </a:solidFill>
          </a:ln>
        </p:spPr>
      </p:pic>
      <p:pic>
        <p:nvPicPr>
          <p:cNvPr id="73737" name="Picture 9" descr="images3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072198" y="4143380"/>
            <a:ext cx="2524125" cy="1809750"/>
          </a:xfrm>
          <a:ln w="57150">
            <a:solidFill>
              <a:srgbClr val="FFFF00"/>
            </a:solidFill>
          </a:ln>
        </p:spPr>
      </p:pic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4767263" y="1716088"/>
            <a:ext cx="3692525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uk-UA" dirty="0"/>
          </a:p>
          <a:p>
            <a:r>
              <a:rPr lang="uk-UA" sz="2000" dirty="0"/>
              <a:t>Астрономія</a:t>
            </a:r>
            <a:r>
              <a:rPr lang="uk-UA" dirty="0"/>
              <a:t> </a:t>
            </a:r>
            <a:r>
              <a:rPr lang="uk-UA" dirty="0" err="1"/>
              <a:t>грунтується</a:t>
            </a:r>
            <a:r>
              <a:rPr lang="uk-UA" dirty="0"/>
              <a:t> насамперед на спостереженнях.</a:t>
            </a:r>
          </a:p>
          <a:p>
            <a:endParaRPr lang="uk-UA" dirty="0"/>
          </a:p>
          <a:p>
            <a:r>
              <a:rPr lang="uk-UA" dirty="0"/>
              <a:t>Астрономічним приладом є телескоп.</a:t>
            </a:r>
          </a:p>
          <a:p>
            <a:endParaRPr lang="uk-UA" dirty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6280150" y="4235450"/>
            <a:ext cx="2036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2928927" y="4643446"/>
            <a:ext cx="292895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dirty="0"/>
              <a:t>Астрономічні дослідження </a:t>
            </a:r>
            <a:r>
              <a:rPr lang="uk-UA" sz="2000" dirty="0"/>
              <a:t>проводять</a:t>
            </a:r>
            <a:r>
              <a:rPr lang="uk-UA" dirty="0"/>
              <a:t> у наукових інститутах, університетах і обсерваторіях.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737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737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737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737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40" grpId="0"/>
      <p:bldP spid="737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0003-002-Vvedeni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3644900"/>
            <a:ext cx="3455988" cy="2952750"/>
          </a:xfrm>
          <a:solidFill>
            <a:srgbClr val="FF0000"/>
          </a:solidFill>
          <a:ln w="57150">
            <a:solidFill>
              <a:srgbClr val="FF0000"/>
            </a:solidFill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37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188913"/>
            <a:ext cx="8713787" cy="3455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FF0000"/>
                </a:solidFill>
              </a:rPr>
              <a:t>У </a:t>
            </a:r>
            <a:r>
              <a:rPr lang="ru-RU" sz="2000" dirty="0" err="1">
                <a:solidFill>
                  <a:srgbClr val="FF0000"/>
                </a:solidFill>
              </a:rPr>
              <a:t>минулому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столітті</a:t>
            </a:r>
            <a:r>
              <a:rPr lang="ru-RU" sz="2000" dirty="0">
                <a:solidFill>
                  <a:srgbClr val="FF0000"/>
                </a:solidFill>
              </a:rPr>
              <a:t> один </a:t>
            </a:r>
            <a:r>
              <a:rPr lang="ru-RU" sz="2000" dirty="0" err="1">
                <a:solidFill>
                  <a:srgbClr val="FF0000"/>
                </a:solidFill>
              </a:rPr>
              <a:t>з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філософів-ідеалістів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доводячи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обмеженість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людського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пізнання</a:t>
            </a:r>
            <a:r>
              <a:rPr lang="ru-RU" sz="2000" dirty="0">
                <a:solidFill>
                  <a:srgbClr val="FF0000"/>
                </a:solidFill>
              </a:rPr>
              <a:t>, твердив, </a:t>
            </a:r>
            <a:r>
              <a:rPr lang="ru-RU" sz="2000" dirty="0" err="1">
                <a:solidFill>
                  <a:srgbClr val="FF0000"/>
                </a:solidFill>
              </a:rPr>
              <a:t>що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хоч</a:t>
            </a:r>
            <a:r>
              <a:rPr lang="ru-RU" sz="2000" dirty="0">
                <a:solidFill>
                  <a:srgbClr val="FF0000"/>
                </a:solidFill>
              </a:rPr>
              <a:t> люди </a:t>
            </a:r>
            <a:r>
              <a:rPr lang="ru-RU" sz="2000" dirty="0" err="1">
                <a:solidFill>
                  <a:srgbClr val="FF0000"/>
                </a:solidFill>
              </a:rPr>
              <a:t>й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зуміли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виміряти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відстані</a:t>
            </a:r>
            <a:r>
              <a:rPr lang="ru-RU" sz="2000" dirty="0">
                <a:solidFill>
                  <a:srgbClr val="FF0000"/>
                </a:solidFill>
              </a:rPr>
              <a:t> до </a:t>
            </a:r>
            <a:r>
              <a:rPr lang="ru-RU" sz="2000" dirty="0" err="1">
                <a:solidFill>
                  <a:srgbClr val="FF0000"/>
                </a:solidFill>
              </a:rPr>
              <a:t>деяких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світил</a:t>
            </a:r>
            <a:r>
              <a:rPr lang="ru-RU" sz="2000" dirty="0">
                <a:solidFill>
                  <a:srgbClr val="FF0000"/>
                </a:solidFill>
              </a:rPr>
              <a:t>, вони </a:t>
            </a:r>
            <a:r>
              <a:rPr lang="ru-RU" sz="2000" dirty="0" err="1">
                <a:solidFill>
                  <a:srgbClr val="FF0000"/>
                </a:solidFill>
              </a:rPr>
              <a:t>ніколи</a:t>
            </a:r>
            <a:r>
              <a:rPr lang="ru-RU" sz="2000" dirty="0">
                <a:solidFill>
                  <a:srgbClr val="FF0000"/>
                </a:solidFill>
              </a:rPr>
              <a:t> не </a:t>
            </a:r>
            <a:r>
              <a:rPr lang="ru-RU" sz="2000" dirty="0" err="1">
                <a:solidFill>
                  <a:srgbClr val="FF0000"/>
                </a:solidFill>
              </a:rPr>
              <a:t>зможуть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визначити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хімічний</a:t>
            </a:r>
            <a:r>
              <a:rPr lang="ru-RU" sz="2000" dirty="0">
                <a:solidFill>
                  <a:srgbClr val="FF0000"/>
                </a:solidFill>
              </a:rPr>
              <a:t> склад </a:t>
            </a:r>
            <a:r>
              <a:rPr lang="ru-RU" sz="2000" dirty="0" err="1">
                <a:solidFill>
                  <a:srgbClr val="FF0000"/>
                </a:solidFill>
              </a:rPr>
              <a:t>зір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  <a:r>
              <a:rPr lang="ru-RU" sz="2000" dirty="0" err="1">
                <a:solidFill>
                  <a:srgbClr val="FF0000"/>
                </a:solidFill>
              </a:rPr>
              <a:t>Проте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незабаром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було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відкрито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спектральний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аналіз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астрономи</a:t>
            </a:r>
            <a:r>
              <a:rPr lang="ru-RU" sz="2000" dirty="0">
                <a:solidFill>
                  <a:srgbClr val="FF0000"/>
                </a:solidFill>
              </a:rPr>
              <a:t> не </a:t>
            </a:r>
            <a:r>
              <a:rPr lang="ru-RU" sz="2000" dirty="0" err="1">
                <a:solidFill>
                  <a:srgbClr val="FF0000"/>
                </a:solidFill>
              </a:rPr>
              <a:t>тільки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встановили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хімічний</a:t>
            </a:r>
            <a:r>
              <a:rPr lang="ru-RU" sz="2000" dirty="0">
                <a:solidFill>
                  <a:srgbClr val="FF0000"/>
                </a:solidFill>
              </a:rPr>
              <a:t> склад атмосфер </a:t>
            </a:r>
            <a:r>
              <a:rPr lang="ru-RU" sz="2000" dirty="0" err="1">
                <a:solidFill>
                  <a:srgbClr val="FF0000"/>
                </a:solidFill>
              </a:rPr>
              <a:t>зір</a:t>
            </a:r>
            <a:r>
              <a:rPr lang="ru-RU" sz="2000" dirty="0">
                <a:solidFill>
                  <a:srgbClr val="FF0000"/>
                </a:solidFill>
              </a:rPr>
              <a:t>, а </a:t>
            </a:r>
            <a:r>
              <a:rPr lang="ru-RU" sz="2000" dirty="0" err="1">
                <a:solidFill>
                  <a:srgbClr val="FF0000"/>
                </a:solidFill>
              </a:rPr>
              <a:t>й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визначили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їх</a:t>
            </a:r>
            <a:r>
              <a:rPr lang="ru-RU" sz="2000" dirty="0">
                <a:solidFill>
                  <a:srgbClr val="FF0000"/>
                </a:solidFill>
              </a:rPr>
              <a:t> температуру. </a:t>
            </a:r>
            <a:r>
              <a:rPr lang="ru-RU" sz="2000" dirty="0" err="1">
                <a:solidFill>
                  <a:srgbClr val="FF0000"/>
                </a:solidFill>
              </a:rPr>
              <a:t>Неспроможними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виявилися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й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багато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інших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спроб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установити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межі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людського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пізнання</a:t>
            </a:r>
            <a:r>
              <a:rPr lang="ru-RU" sz="2000" dirty="0">
                <a:solidFill>
                  <a:srgbClr val="FF0000"/>
                </a:solidFill>
              </a:rPr>
              <a:t>. Так, </a:t>
            </a:r>
            <a:r>
              <a:rPr lang="ru-RU" sz="2000" dirty="0" err="1">
                <a:solidFill>
                  <a:srgbClr val="FF0000"/>
                </a:solidFill>
              </a:rPr>
              <a:t>учені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спочатку</a:t>
            </a:r>
            <a:r>
              <a:rPr lang="ru-RU" sz="2000" dirty="0">
                <a:solidFill>
                  <a:srgbClr val="FF0000"/>
                </a:solidFill>
              </a:rPr>
              <a:t> теоретично </a:t>
            </a:r>
            <a:r>
              <a:rPr lang="ru-RU" sz="2000" dirty="0" err="1">
                <a:solidFill>
                  <a:srgbClr val="FF0000"/>
                </a:solidFill>
              </a:rPr>
              <a:t>оцінили</a:t>
            </a:r>
            <a:r>
              <a:rPr lang="ru-RU" sz="2000" dirty="0">
                <a:solidFill>
                  <a:srgbClr val="FF0000"/>
                </a:solidFill>
              </a:rPr>
              <a:t> температуру </a:t>
            </a:r>
            <a:r>
              <a:rPr lang="ru-RU" sz="2000" dirty="0" err="1">
                <a:solidFill>
                  <a:srgbClr val="FF0000"/>
                </a:solidFill>
              </a:rPr>
              <a:t>місячної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поверхні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потім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виміряли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її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із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Землі</a:t>
            </a:r>
            <a:r>
              <a:rPr lang="ru-RU" sz="2000" dirty="0">
                <a:solidFill>
                  <a:srgbClr val="FF0000"/>
                </a:solidFill>
              </a:rPr>
              <a:t> за </a:t>
            </a:r>
            <a:r>
              <a:rPr lang="ru-RU" sz="2000" dirty="0" err="1">
                <a:solidFill>
                  <a:srgbClr val="FF0000"/>
                </a:solidFill>
              </a:rPr>
              <a:t>допомогою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термоелемента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радіометодів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згодом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ці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дані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були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підтверджені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приладами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автоматичних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станцій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що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їх</a:t>
            </a:r>
            <a:r>
              <a:rPr lang="ru-RU" sz="2000" dirty="0">
                <a:solidFill>
                  <a:srgbClr val="FF0000"/>
                </a:solidFill>
              </a:rPr>
              <a:t> створили </a:t>
            </a:r>
            <a:r>
              <a:rPr lang="ru-RU" sz="2000" dirty="0" err="1">
                <a:solidFill>
                  <a:srgbClr val="FF0000"/>
                </a:solidFill>
              </a:rPr>
              <a:t>і</a:t>
            </a:r>
            <a:r>
              <a:rPr lang="ru-RU" sz="2000" dirty="0">
                <a:solidFill>
                  <a:srgbClr val="FF0000"/>
                </a:solidFill>
              </a:rPr>
              <a:t> послали на </a:t>
            </a:r>
            <a:r>
              <a:rPr lang="ru-RU" sz="2000" dirty="0" err="1">
                <a:solidFill>
                  <a:srgbClr val="FF0000"/>
                </a:solidFill>
              </a:rPr>
              <a:t>Місяць</a:t>
            </a:r>
            <a:r>
              <a:rPr lang="ru-RU" sz="2000" dirty="0">
                <a:solidFill>
                  <a:srgbClr val="FF0000"/>
                </a:solidFill>
              </a:rPr>
              <a:t> люди.</a:t>
            </a:r>
            <a:r>
              <a:rPr lang="ru-RU" sz="2000" dirty="0"/>
              <a:t> </a:t>
            </a:r>
          </a:p>
        </p:txBody>
      </p:sp>
      <p:pic>
        <p:nvPicPr>
          <p:cNvPr id="33800" name="Picture 8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644900"/>
            <a:ext cx="3665537" cy="29527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alpha val="93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786314" cy="623731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		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Сучасна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астрономія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тісно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пов'язана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математикою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фізикою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біологією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хімією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географією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геологією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космонавтикою.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Використовуючи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досягнення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інших наук, вона в свою чергу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збагачує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їх,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стимулює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розвиток,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висуваючи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перед ними все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нові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завдання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Рисунок 3" descr="hubbl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571744"/>
            <a:ext cx="2664296" cy="3789040"/>
          </a:xfrm>
          <a:prstGeom prst="rect">
            <a:avLst/>
          </a:prstGeom>
        </p:spPr>
      </p:pic>
      <p:pic>
        <p:nvPicPr>
          <p:cNvPr id="7" name="Рисунок 6" descr="vg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785794"/>
            <a:ext cx="3783154" cy="4360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6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6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>
                <a:solidFill>
                  <a:srgbClr val="FF0000"/>
                </a:solidFill>
                <a:latin typeface="Comic Sans MS" pitchFamily="66" charset="0"/>
              </a:rPr>
              <a:t>Астрономія в стародавності</a:t>
            </a:r>
            <a:r>
              <a:rPr lang="ru-RU" i="1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i="1">
                <a:solidFill>
                  <a:srgbClr val="FF0000"/>
                </a:solidFill>
                <a:latin typeface="Comic Sans MS" pitchFamily="66" charset="0"/>
              </a:rPr>
            </a:br>
            <a:endParaRPr lang="ru-RU" i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4546600" cy="4689475"/>
          </a:xfrm>
        </p:spPr>
        <p:txBody>
          <a:bodyPr/>
          <a:lstStyle/>
          <a:p>
            <a:r>
              <a:rPr lang="ru-RU" sz="2400" dirty="0">
                <a:solidFill>
                  <a:srgbClr val="CC0000"/>
                </a:solidFill>
              </a:rPr>
              <a:t>У ту </a:t>
            </a:r>
            <a:r>
              <a:rPr lang="ru-RU" sz="2400" dirty="0" err="1">
                <a:solidFill>
                  <a:srgbClr val="CC0000"/>
                </a:solidFill>
              </a:rPr>
              <a:t>віддалену</a:t>
            </a:r>
            <a:r>
              <a:rPr lang="ru-RU" sz="2400" dirty="0">
                <a:solidFill>
                  <a:srgbClr val="CC0000"/>
                </a:solidFill>
              </a:rPr>
              <a:t> </a:t>
            </a:r>
            <a:r>
              <a:rPr lang="ru-RU" sz="2400" dirty="0" err="1">
                <a:solidFill>
                  <a:srgbClr val="CC0000"/>
                </a:solidFill>
              </a:rPr>
              <a:t>епоху</a:t>
            </a:r>
            <a:r>
              <a:rPr lang="ru-RU" sz="2400" dirty="0">
                <a:solidFill>
                  <a:srgbClr val="CC0000"/>
                </a:solidFill>
              </a:rPr>
              <a:t>, коли люди </a:t>
            </a:r>
            <a:r>
              <a:rPr lang="ru-RU" sz="2400" dirty="0" err="1">
                <a:solidFill>
                  <a:srgbClr val="CC0000"/>
                </a:solidFill>
              </a:rPr>
              <a:t>були</a:t>
            </a:r>
            <a:r>
              <a:rPr lang="ru-RU" sz="2400" dirty="0">
                <a:solidFill>
                  <a:srgbClr val="CC0000"/>
                </a:solidFill>
              </a:rPr>
              <a:t> </a:t>
            </a:r>
            <a:r>
              <a:rPr lang="ru-RU" sz="2400" dirty="0" err="1">
                <a:solidFill>
                  <a:srgbClr val="CC0000"/>
                </a:solidFill>
              </a:rPr>
              <a:t>зовсім</a:t>
            </a:r>
            <a:r>
              <a:rPr lang="ru-RU" sz="2400" dirty="0">
                <a:solidFill>
                  <a:srgbClr val="CC0000"/>
                </a:solidFill>
              </a:rPr>
              <a:t> </a:t>
            </a:r>
            <a:r>
              <a:rPr lang="ru-RU" sz="2400" dirty="0" err="1">
                <a:solidFill>
                  <a:srgbClr val="CC0000"/>
                </a:solidFill>
              </a:rPr>
              <a:t>неспроможні</a:t>
            </a:r>
            <a:r>
              <a:rPr lang="ru-RU" sz="2400" dirty="0">
                <a:solidFill>
                  <a:srgbClr val="CC0000"/>
                </a:solidFill>
              </a:rPr>
              <a:t> перед природою, </a:t>
            </a:r>
            <a:r>
              <a:rPr lang="ru-RU" sz="2400" dirty="0" err="1">
                <a:solidFill>
                  <a:srgbClr val="CC0000"/>
                </a:solidFill>
              </a:rPr>
              <a:t>виникла</a:t>
            </a:r>
            <a:r>
              <a:rPr lang="ru-RU" sz="2400" dirty="0">
                <a:solidFill>
                  <a:srgbClr val="CC0000"/>
                </a:solidFill>
              </a:rPr>
              <a:t> </a:t>
            </a:r>
            <a:r>
              <a:rPr lang="ru-RU" sz="2400" dirty="0" err="1">
                <a:solidFill>
                  <a:srgbClr val="CC0000"/>
                </a:solidFill>
              </a:rPr>
              <a:t>віра</a:t>
            </a:r>
            <a:r>
              <a:rPr lang="ru-RU" sz="2400" dirty="0">
                <a:solidFill>
                  <a:srgbClr val="CC0000"/>
                </a:solidFill>
              </a:rPr>
              <a:t> в </a:t>
            </a:r>
            <a:r>
              <a:rPr lang="ru-RU" sz="2400" dirty="0" err="1">
                <a:solidFill>
                  <a:srgbClr val="CC0000"/>
                </a:solidFill>
              </a:rPr>
              <a:t>могутні</a:t>
            </a:r>
            <a:r>
              <a:rPr lang="ru-RU" sz="2400" dirty="0">
                <a:solidFill>
                  <a:srgbClr val="CC0000"/>
                </a:solidFill>
              </a:rPr>
              <a:t> </a:t>
            </a:r>
            <a:r>
              <a:rPr lang="ru-RU" sz="2400" dirty="0" err="1">
                <a:solidFill>
                  <a:srgbClr val="CC0000"/>
                </a:solidFill>
              </a:rPr>
              <a:t>сили</a:t>
            </a:r>
            <a:r>
              <a:rPr lang="ru-RU" sz="2400" dirty="0">
                <a:solidFill>
                  <a:srgbClr val="CC0000"/>
                </a:solidFill>
              </a:rPr>
              <a:t>, </a:t>
            </a:r>
            <a:r>
              <a:rPr lang="ru-RU" sz="2400" dirty="0" err="1">
                <a:solidFill>
                  <a:srgbClr val="CC0000"/>
                </a:solidFill>
              </a:rPr>
              <a:t>що</a:t>
            </a:r>
            <a:r>
              <a:rPr lang="ru-RU" sz="2400" dirty="0">
                <a:solidFill>
                  <a:srgbClr val="CC0000"/>
                </a:solidFill>
              </a:rPr>
              <a:t> </a:t>
            </a:r>
            <a:r>
              <a:rPr lang="ru-RU" sz="2400" dirty="0" err="1">
                <a:solidFill>
                  <a:srgbClr val="CC0000"/>
                </a:solidFill>
              </a:rPr>
              <a:t>ніби-то</a:t>
            </a:r>
            <a:r>
              <a:rPr lang="ru-RU" sz="2400" dirty="0">
                <a:solidFill>
                  <a:srgbClr val="CC0000"/>
                </a:solidFill>
              </a:rPr>
              <a:t> створили </a:t>
            </a:r>
            <a:r>
              <a:rPr lang="ru-RU" sz="2400" dirty="0" err="1">
                <a:solidFill>
                  <a:srgbClr val="CC0000"/>
                </a:solidFill>
              </a:rPr>
              <a:t>світ</a:t>
            </a:r>
            <a:r>
              <a:rPr lang="ru-RU" sz="2400" dirty="0">
                <a:solidFill>
                  <a:srgbClr val="CC0000"/>
                </a:solidFill>
              </a:rPr>
              <a:t> </a:t>
            </a:r>
            <a:r>
              <a:rPr lang="ru-RU" sz="2400" dirty="0" err="1">
                <a:solidFill>
                  <a:srgbClr val="CC0000"/>
                </a:solidFill>
              </a:rPr>
              <a:t>і</a:t>
            </a:r>
            <a:r>
              <a:rPr lang="ru-RU" sz="2400" dirty="0">
                <a:solidFill>
                  <a:srgbClr val="CC0000"/>
                </a:solidFill>
              </a:rPr>
              <a:t> </a:t>
            </a:r>
            <a:r>
              <a:rPr lang="ru-RU" sz="2400" dirty="0" err="1">
                <a:solidFill>
                  <a:srgbClr val="CC0000"/>
                </a:solidFill>
              </a:rPr>
              <a:t>керують</a:t>
            </a:r>
            <a:r>
              <a:rPr lang="ru-RU" sz="2400" dirty="0">
                <a:solidFill>
                  <a:srgbClr val="CC0000"/>
                </a:solidFill>
              </a:rPr>
              <a:t> </a:t>
            </a:r>
            <a:r>
              <a:rPr lang="uk-UA" sz="2400" dirty="0" err="1">
                <a:solidFill>
                  <a:srgbClr val="CC0000"/>
                </a:solidFill>
              </a:rPr>
              <a:t>ни</a:t>
            </a:r>
            <a:r>
              <a:rPr lang="ru-RU" sz="2400" dirty="0">
                <a:solidFill>
                  <a:srgbClr val="CC0000"/>
                </a:solidFill>
              </a:rPr>
              <a:t>м.</a:t>
            </a:r>
          </a:p>
          <a:p>
            <a:pPr>
              <a:buFontTx/>
              <a:buNone/>
            </a:pPr>
            <a:endParaRPr lang="ru-RU" sz="2400" dirty="0">
              <a:solidFill>
                <a:srgbClr val="CC0000"/>
              </a:solidFill>
            </a:endParaRPr>
          </a:p>
          <a:p>
            <a:r>
              <a:rPr lang="ru-RU" sz="2400" dirty="0" err="1">
                <a:solidFill>
                  <a:srgbClr val="CC0000"/>
                </a:solidFill>
              </a:rPr>
              <a:t>Протягом</a:t>
            </a:r>
            <a:r>
              <a:rPr lang="ru-RU" sz="2400" dirty="0">
                <a:solidFill>
                  <a:srgbClr val="CC0000"/>
                </a:solidFill>
              </a:rPr>
              <a:t> </a:t>
            </a:r>
            <a:r>
              <a:rPr lang="ru-RU" sz="2400" dirty="0" err="1">
                <a:solidFill>
                  <a:srgbClr val="CC0000"/>
                </a:solidFill>
              </a:rPr>
              <a:t>багатьох</a:t>
            </a:r>
            <a:r>
              <a:rPr lang="ru-RU" sz="2400" dirty="0">
                <a:solidFill>
                  <a:srgbClr val="CC0000"/>
                </a:solidFill>
              </a:rPr>
              <a:t> </a:t>
            </a:r>
            <a:r>
              <a:rPr lang="ru-RU" sz="2400" dirty="0" err="1">
                <a:solidFill>
                  <a:srgbClr val="CC0000"/>
                </a:solidFill>
              </a:rPr>
              <a:t>століть</a:t>
            </a:r>
            <a:r>
              <a:rPr lang="ru-RU" sz="2400" dirty="0">
                <a:solidFill>
                  <a:srgbClr val="CC0000"/>
                </a:solidFill>
              </a:rPr>
              <a:t> </a:t>
            </a:r>
            <a:r>
              <a:rPr lang="ru-RU" sz="2400" dirty="0" err="1">
                <a:solidFill>
                  <a:srgbClr val="CC0000"/>
                </a:solidFill>
              </a:rPr>
              <a:t>обожнювався</a:t>
            </a:r>
            <a:r>
              <a:rPr lang="ru-RU" sz="2400" dirty="0">
                <a:solidFill>
                  <a:srgbClr val="CC0000"/>
                </a:solidFill>
              </a:rPr>
              <a:t> </a:t>
            </a:r>
            <a:r>
              <a:rPr lang="ru-RU" sz="2400" dirty="0" err="1">
                <a:solidFill>
                  <a:srgbClr val="CC0000"/>
                </a:solidFill>
              </a:rPr>
              <a:t>Місяць</a:t>
            </a:r>
            <a:r>
              <a:rPr lang="ru-RU" sz="2400" dirty="0">
                <a:solidFill>
                  <a:srgbClr val="CC0000"/>
                </a:solidFill>
              </a:rPr>
              <a:t>, </a:t>
            </a:r>
            <a:r>
              <a:rPr lang="ru-RU" sz="2400" dirty="0" err="1">
                <a:solidFill>
                  <a:srgbClr val="CC0000"/>
                </a:solidFill>
              </a:rPr>
              <a:t>Сонце</a:t>
            </a:r>
            <a:r>
              <a:rPr lang="ru-RU" sz="2400" dirty="0">
                <a:solidFill>
                  <a:srgbClr val="CC0000"/>
                </a:solidFill>
              </a:rPr>
              <a:t>, </a:t>
            </a:r>
            <a:r>
              <a:rPr lang="ru-RU" sz="2400" dirty="0" err="1">
                <a:solidFill>
                  <a:srgbClr val="CC0000"/>
                </a:solidFill>
              </a:rPr>
              <a:t>планети</a:t>
            </a:r>
            <a:r>
              <a:rPr lang="ru-RU" sz="2400" dirty="0">
                <a:solidFill>
                  <a:srgbClr val="CC0000"/>
                </a:solidFill>
              </a:rPr>
              <a:t>. </a:t>
            </a:r>
          </a:p>
        </p:txBody>
      </p:sp>
      <p:pic>
        <p:nvPicPr>
          <p:cNvPr id="72708" name="Picture 4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628775"/>
            <a:ext cx="4032250" cy="417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68313" y="476250"/>
          <a:ext cx="8351837" cy="439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250825" y="5445125"/>
            <a:ext cx="8691563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2800"/>
              <a:t>Астрономія</a:t>
            </a:r>
            <a:r>
              <a:rPr lang="uk-UA" sz="2800">
                <a:solidFill>
                  <a:schemeClr val="accent1"/>
                </a:solidFill>
              </a:rPr>
              <a:t> </a:t>
            </a:r>
            <a:r>
              <a:rPr lang="uk-UA" sz="2800"/>
              <a:t>тісно пов</a:t>
            </a:r>
            <a:r>
              <a:rPr lang="en-US" sz="2800"/>
              <a:t>’</a:t>
            </a:r>
            <a:r>
              <a:rPr lang="uk-UA" sz="2800"/>
              <a:t>язана з іншими науками</a:t>
            </a:r>
            <a:endParaRPr lang="ru-RU" sz="280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pPr algn="ctr"/>
            <a:r>
              <a:rPr lang="uk-UA" sz="4000"/>
              <a:t> </a:t>
            </a:r>
            <a:r>
              <a:rPr lang="uk-UA" b="1" i="1"/>
              <a:t>Н</a:t>
            </a:r>
            <a:r>
              <a:rPr lang="ru-RU" b="1" i="1"/>
              <a:t>ові теорії вселенських еволюцій</a:t>
            </a:r>
            <a:r>
              <a:rPr lang="ru-RU" sz="4000"/>
              <a:t> 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57200" y="1905000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6028" name="Picture 12" descr="index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7088" y="3068638"/>
            <a:ext cx="1704975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692150"/>
            <a:ext cx="8229600" cy="5327650"/>
          </a:xfrm>
          <a:prstGeom prst="rect">
            <a:avLst/>
          </a:prstGeom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Вивчаючи закони руху, будову, походження й розвиток небесних тіл та їх систем, астрономія дає нам уявлення про будову і розвиток Всесвіту в цілому.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68313" y="765175"/>
            <a:ext cx="82804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600">
                <a:solidFill>
                  <a:srgbClr val="0000FF"/>
                </a:solidFill>
              </a:rPr>
              <a:t>Астрономія вивчає фундаментальні закони природи і еволюцію нашого світу. Тому особливо велике її філософське значення. Фактично, вона визначає світогляд людей.  </a:t>
            </a:r>
            <a:endParaRPr lang="ru-RU" sz="3600">
              <a:solidFill>
                <a:srgbClr val="0000FF"/>
              </a:solidFill>
            </a:endParaRPr>
          </a:p>
        </p:txBody>
      </p:sp>
      <p:pic>
        <p:nvPicPr>
          <p:cNvPr id="77830" name="Picture 6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221163"/>
            <a:ext cx="7058025" cy="2160587"/>
          </a:xfrm>
          <a:prstGeom prst="rect">
            <a:avLst/>
          </a:prstGeom>
          <a:solidFill>
            <a:srgbClr val="FF000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327650"/>
          </a:xfrm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3600" dirty="0"/>
              <a:t>  </a:t>
            </a:r>
            <a:r>
              <a:rPr lang="ru-RU" sz="4400" b="1" i="1" dirty="0" err="1">
                <a:solidFill>
                  <a:srgbClr val="FF0000"/>
                </a:solidFill>
              </a:rPr>
              <a:t>Вивчаючи</a:t>
            </a:r>
            <a:r>
              <a:rPr lang="ru-RU" sz="4400" b="1" i="1" dirty="0">
                <a:solidFill>
                  <a:srgbClr val="FF0000"/>
                </a:solidFill>
              </a:rPr>
              <a:t> </a:t>
            </a:r>
            <a:r>
              <a:rPr lang="ru-RU" sz="4400" b="1" i="1" dirty="0" err="1">
                <a:solidFill>
                  <a:srgbClr val="FF0000"/>
                </a:solidFill>
              </a:rPr>
              <a:t>закони</a:t>
            </a:r>
            <a:r>
              <a:rPr lang="ru-RU" sz="4400" b="1" i="1" dirty="0">
                <a:solidFill>
                  <a:srgbClr val="FF0000"/>
                </a:solidFill>
              </a:rPr>
              <a:t> </a:t>
            </a:r>
            <a:r>
              <a:rPr lang="ru-RU" sz="4400" b="1" i="1" dirty="0" err="1">
                <a:solidFill>
                  <a:srgbClr val="FF0000"/>
                </a:solidFill>
              </a:rPr>
              <a:t>руху</a:t>
            </a:r>
            <a:r>
              <a:rPr lang="ru-RU" sz="4400" b="1" i="1" dirty="0">
                <a:solidFill>
                  <a:srgbClr val="FF0000"/>
                </a:solidFill>
              </a:rPr>
              <a:t>, </a:t>
            </a:r>
            <a:r>
              <a:rPr lang="ru-RU" sz="4400" b="1" i="1" dirty="0" err="1">
                <a:solidFill>
                  <a:srgbClr val="FF0000"/>
                </a:solidFill>
              </a:rPr>
              <a:t>будову</a:t>
            </a:r>
            <a:r>
              <a:rPr lang="ru-RU" sz="4400" b="1" i="1" dirty="0">
                <a:solidFill>
                  <a:srgbClr val="FF0000"/>
                </a:solidFill>
              </a:rPr>
              <a:t>, </a:t>
            </a:r>
            <a:r>
              <a:rPr lang="ru-RU" sz="4400" b="1" i="1" dirty="0" err="1">
                <a:solidFill>
                  <a:srgbClr val="FF0000"/>
                </a:solidFill>
              </a:rPr>
              <a:t>походження</a:t>
            </a:r>
            <a:r>
              <a:rPr lang="ru-RU" sz="4400" b="1" i="1" dirty="0">
                <a:solidFill>
                  <a:srgbClr val="FF0000"/>
                </a:solidFill>
              </a:rPr>
              <a:t> </a:t>
            </a:r>
            <a:r>
              <a:rPr lang="ru-RU" sz="4400" b="1" i="1" dirty="0" err="1">
                <a:solidFill>
                  <a:srgbClr val="FF0000"/>
                </a:solidFill>
              </a:rPr>
              <a:t>й</a:t>
            </a:r>
            <a:r>
              <a:rPr lang="ru-RU" sz="4400" b="1" i="1" dirty="0">
                <a:solidFill>
                  <a:srgbClr val="FF0000"/>
                </a:solidFill>
              </a:rPr>
              <a:t> </a:t>
            </a:r>
            <a:r>
              <a:rPr lang="ru-RU" sz="4400" b="1" i="1" dirty="0" err="1">
                <a:solidFill>
                  <a:srgbClr val="FF0000"/>
                </a:solidFill>
              </a:rPr>
              <a:t>розвиток</a:t>
            </a:r>
            <a:r>
              <a:rPr lang="ru-RU" sz="4400" b="1" i="1" dirty="0">
                <a:solidFill>
                  <a:srgbClr val="FF0000"/>
                </a:solidFill>
              </a:rPr>
              <a:t> </a:t>
            </a:r>
            <a:r>
              <a:rPr lang="ru-RU" sz="4400" b="1" i="1" dirty="0" err="1">
                <a:solidFill>
                  <a:srgbClr val="FF0000"/>
                </a:solidFill>
              </a:rPr>
              <a:t>небесних</a:t>
            </a:r>
            <a:r>
              <a:rPr lang="ru-RU" sz="4400" b="1" i="1" dirty="0">
                <a:solidFill>
                  <a:srgbClr val="FF0000"/>
                </a:solidFill>
              </a:rPr>
              <a:t> </a:t>
            </a:r>
            <a:r>
              <a:rPr lang="ru-RU" sz="4400" b="1" i="1" dirty="0" err="1">
                <a:solidFill>
                  <a:srgbClr val="FF0000"/>
                </a:solidFill>
              </a:rPr>
              <a:t>тіл</a:t>
            </a:r>
            <a:r>
              <a:rPr lang="ru-RU" sz="4400" b="1" i="1" dirty="0">
                <a:solidFill>
                  <a:srgbClr val="FF0000"/>
                </a:solidFill>
              </a:rPr>
              <a:t> та </a:t>
            </a:r>
            <a:r>
              <a:rPr lang="ru-RU" sz="4400" b="1" i="1" dirty="0" err="1">
                <a:solidFill>
                  <a:srgbClr val="FF0000"/>
                </a:solidFill>
              </a:rPr>
              <a:t>їх</a:t>
            </a:r>
            <a:r>
              <a:rPr lang="ru-RU" sz="4400" b="1" i="1" dirty="0">
                <a:solidFill>
                  <a:srgbClr val="FF0000"/>
                </a:solidFill>
              </a:rPr>
              <a:t> систем, </a:t>
            </a:r>
            <a:r>
              <a:rPr lang="ru-RU" sz="4400" b="1" i="1" dirty="0" err="1">
                <a:solidFill>
                  <a:srgbClr val="FF0000"/>
                </a:solidFill>
              </a:rPr>
              <a:t>астрономія</a:t>
            </a:r>
            <a:r>
              <a:rPr lang="ru-RU" sz="4400" b="1" i="1" dirty="0">
                <a:solidFill>
                  <a:srgbClr val="FF0000"/>
                </a:solidFill>
              </a:rPr>
              <a:t> </a:t>
            </a:r>
            <a:r>
              <a:rPr lang="ru-RU" sz="4400" b="1" i="1" dirty="0" err="1">
                <a:solidFill>
                  <a:srgbClr val="FF0000"/>
                </a:solidFill>
              </a:rPr>
              <a:t>дає</a:t>
            </a:r>
            <a:r>
              <a:rPr lang="ru-RU" sz="4400" b="1" i="1" dirty="0">
                <a:solidFill>
                  <a:srgbClr val="FF0000"/>
                </a:solidFill>
              </a:rPr>
              <a:t> нам </a:t>
            </a:r>
            <a:r>
              <a:rPr lang="ru-RU" sz="4400" b="1" i="1" dirty="0" err="1">
                <a:solidFill>
                  <a:srgbClr val="FF0000"/>
                </a:solidFill>
              </a:rPr>
              <a:t>уявлення</a:t>
            </a:r>
            <a:r>
              <a:rPr lang="ru-RU" sz="4400" b="1" i="1" dirty="0">
                <a:solidFill>
                  <a:srgbClr val="FF0000"/>
                </a:solidFill>
              </a:rPr>
              <a:t> про </a:t>
            </a:r>
            <a:r>
              <a:rPr lang="ru-RU" sz="4400" b="1" i="1" dirty="0" err="1">
                <a:solidFill>
                  <a:srgbClr val="FF0000"/>
                </a:solidFill>
              </a:rPr>
              <a:t>будову</a:t>
            </a:r>
            <a:r>
              <a:rPr lang="ru-RU" sz="4400" b="1" i="1" dirty="0">
                <a:solidFill>
                  <a:srgbClr val="FF0000"/>
                </a:solidFill>
              </a:rPr>
              <a:t> </a:t>
            </a:r>
            <a:r>
              <a:rPr lang="ru-RU" sz="4400" b="1" i="1" dirty="0" err="1">
                <a:solidFill>
                  <a:srgbClr val="FF0000"/>
                </a:solidFill>
              </a:rPr>
              <a:t>і</a:t>
            </a:r>
            <a:r>
              <a:rPr lang="ru-RU" sz="4400" b="1" i="1" dirty="0">
                <a:solidFill>
                  <a:srgbClr val="FF0000"/>
                </a:solidFill>
              </a:rPr>
              <a:t> </a:t>
            </a:r>
            <a:r>
              <a:rPr lang="ru-RU" sz="4400" b="1" i="1" dirty="0" err="1">
                <a:solidFill>
                  <a:srgbClr val="FF0000"/>
                </a:solidFill>
              </a:rPr>
              <a:t>розвиток</a:t>
            </a:r>
            <a:r>
              <a:rPr lang="ru-RU" sz="4400" b="1" i="1" dirty="0">
                <a:solidFill>
                  <a:srgbClr val="FF0000"/>
                </a:solidFill>
              </a:rPr>
              <a:t> </a:t>
            </a:r>
            <a:r>
              <a:rPr lang="ru-RU" sz="4400" b="1" i="1" dirty="0" err="1">
                <a:solidFill>
                  <a:srgbClr val="FF0000"/>
                </a:solidFill>
              </a:rPr>
              <a:t>Всесвіту</a:t>
            </a:r>
            <a:r>
              <a:rPr lang="ru-RU" sz="4400" b="1" i="1" dirty="0">
                <a:solidFill>
                  <a:srgbClr val="FF0000"/>
                </a:solidFill>
              </a:rPr>
              <a:t> в </a:t>
            </a:r>
            <a:r>
              <a:rPr lang="ru-RU" sz="4400" b="1" i="1" dirty="0" err="1">
                <a:solidFill>
                  <a:srgbClr val="FF0000"/>
                </a:solidFill>
              </a:rPr>
              <a:t>цілому</a:t>
            </a:r>
            <a:r>
              <a:rPr lang="ru-RU" sz="4400" b="1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524000"/>
            <a:ext cx="5143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4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25" decel="100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925" decel="100000"/>
                                        <p:tgtEl>
                                          <p:spTgt spid="430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925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925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4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Підсумки уроку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Що таке астрономія?</a:t>
            </a:r>
          </a:p>
          <a:p>
            <a:r>
              <a:rPr lang="uk-UA" dirty="0" smtClean="0"/>
              <a:t>Що таке астрологія?</a:t>
            </a:r>
          </a:p>
          <a:p>
            <a:r>
              <a:rPr lang="uk-UA" dirty="0" smtClean="0"/>
              <a:t>Яка різниця між геоцентричною та геліоцентричною системами світу?</a:t>
            </a:r>
          </a:p>
          <a:p>
            <a:r>
              <a:rPr lang="uk-UA" dirty="0" smtClean="0"/>
              <a:t>У якій послідовності відносно Сонця розташовані планети Сонячної системи?</a:t>
            </a:r>
          </a:p>
          <a:p>
            <a:r>
              <a:rPr lang="uk-UA" dirty="0" smtClean="0"/>
              <a:t>Що вимірюється астрономічними одиницями?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42spygl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71558">
            <a:off x="4997953" y="354379"/>
            <a:ext cx="3230130" cy="2150344"/>
          </a:xfrm>
          <a:prstGeom prst="rect">
            <a:avLst/>
          </a:prstGeom>
        </p:spPr>
      </p:pic>
      <p:pic>
        <p:nvPicPr>
          <p:cNvPr id="3" name="Рисунок 2" descr="r224584_64804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0"/>
            <a:ext cx="2865120" cy="3819144"/>
          </a:xfrm>
          <a:prstGeom prst="rect">
            <a:avLst/>
          </a:prstGeom>
        </p:spPr>
      </p:pic>
      <p:pic>
        <p:nvPicPr>
          <p:cNvPr id="4" name="Рисунок 3" descr="dombt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53917"/>
            <a:ext cx="4891832" cy="3304083"/>
          </a:xfrm>
          <a:prstGeom prst="rect">
            <a:avLst/>
          </a:prstGeom>
        </p:spPr>
      </p:pic>
      <p:pic>
        <p:nvPicPr>
          <p:cNvPr id="5" name="Рисунок 4" descr="astronomiya_drevneishaya_nauk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3429000"/>
            <a:ext cx="2177415" cy="3429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85852" y="2420888"/>
            <a:ext cx="7555308" cy="1143000"/>
          </a:xfrm>
        </p:spPr>
        <p:txBody>
          <a:bodyPr>
            <a:noAutofit/>
          </a:bodyPr>
          <a:lstStyle/>
          <a:p>
            <a:r>
              <a:rPr lang="uk-UA" sz="7200" b="1" i="1" dirty="0" smtClean="0">
                <a:solidFill>
                  <a:schemeClr val="bg1"/>
                </a:solidFill>
              </a:rPr>
              <a:t>Астрономія</a:t>
            </a:r>
            <a:endParaRPr lang="ru-RU" sz="7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92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92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Геоцентрична система світу</a:t>
            </a:r>
            <a:endParaRPr lang="ru-RU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/>
          <a:lstStyle/>
          <a:p>
            <a:endParaRPr lang="ru-RU" dirty="0"/>
          </a:p>
          <a:p>
            <a:r>
              <a:rPr lang="ru-RU" sz="2400" b="1" dirty="0" err="1" smtClean="0"/>
              <a:t>Давньогрецький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філософ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Клавдій</a:t>
            </a:r>
            <a:r>
              <a:rPr lang="ru-RU" sz="2400" b="1" dirty="0" smtClean="0"/>
              <a:t> Птолемей у ІІ ст. н.е. створив </a:t>
            </a:r>
            <a:r>
              <a:rPr lang="ru-RU" sz="2400" b="1" dirty="0" err="1" smtClean="0"/>
              <a:t>геоцентричну</a:t>
            </a:r>
            <a:r>
              <a:rPr lang="ru-RU" sz="2400" b="1" dirty="0" smtClean="0"/>
              <a:t> систему </a:t>
            </a:r>
            <a:r>
              <a:rPr lang="ru-RU" sz="2400" b="1" dirty="0" err="1" smtClean="0"/>
              <a:t>світу</a:t>
            </a:r>
            <a:r>
              <a:rPr lang="ru-RU" sz="2400" b="1" dirty="0" smtClean="0"/>
              <a:t>, у </a:t>
            </a:r>
            <a:r>
              <a:rPr lang="ru-RU" sz="2400" b="1" dirty="0" err="1" smtClean="0"/>
              <a:t>якій</a:t>
            </a:r>
            <a:r>
              <a:rPr lang="ru-RU" sz="2400" b="1" dirty="0" smtClean="0"/>
              <a:t> Земля </a:t>
            </a:r>
            <a:r>
              <a:rPr lang="ru-RU" sz="2400" b="1" dirty="0" err="1" smtClean="0"/>
              <a:t>розміщується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центрі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pic>
        <p:nvPicPr>
          <p:cNvPr id="23556" name="Picture 4" descr="Hipparcho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286124"/>
            <a:ext cx="2605088" cy="3167062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643314"/>
            <a:ext cx="2428892" cy="269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60"/>
                            </p:stCondLst>
                            <p:childTnLst>
                              <p:par>
                                <p:cTn id="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6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60"/>
                            </p:stCondLst>
                            <p:childTnLst>
                              <p:par>
                                <p:cTn id="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60"/>
                            </p:stCondLst>
                            <p:childTnLst>
                              <p:par>
                                <p:cTn id="2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235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Геліоцентрична система світу</a:t>
            </a:r>
            <a:endParaRPr lang="ru-RU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b="1" dirty="0"/>
              <a:t>Свою систему світу великий польський астроном </a:t>
            </a:r>
            <a:r>
              <a:rPr lang="uk-UA" sz="2400" b="1" i="1" dirty="0"/>
              <a:t>Микола Коперник</a:t>
            </a:r>
            <a:r>
              <a:rPr lang="uk-UA" sz="2400" b="1" dirty="0"/>
              <a:t> (1473-1543)виклав у книзі </a:t>
            </a:r>
            <a:r>
              <a:rPr lang="uk-UA" sz="2400" b="1" dirty="0" err="1"/>
              <a:t>“Про</a:t>
            </a:r>
            <a:r>
              <a:rPr lang="uk-UA" sz="2400" b="1" dirty="0"/>
              <a:t> обертання небесних </a:t>
            </a:r>
            <a:r>
              <a:rPr lang="uk-UA" sz="2400" b="1" dirty="0" err="1"/>
              <a:t>сфер”</a:t>
            </a:r>
            <a:r>
              <a:rPr lang="uk-UA" sz="2400" b="1" dirty="0"/>
              <a:t>, що вийшла в рік його смерті. У цій книзі він довів, що Всесвіт улаштований зовсім не так , як багато століть затверджувала релігія</a:t>
            </a:r>
            <a:r>
              <a:rPr lang="ru-RU" sz="2400" dirty="0"/>
              <a:t> </a:t>
            </a:r>
          </a:p>
        </p:txBody>
      </p:sp>
      <p:pic>
        <p:nvPicPr>
          <p:cNvPr id="24580" name="Picture 4" descr="kopern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00438"/>
            <a:ext cx="2352675" cy="309562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114675"/>
            <a:ext cx="3810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245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549275"/>
            <a:ext cx="8229600" cy="5759450"/>
          </a:xfrm>
          <a:ln w="76200">
            <a:solidFill>
              <a:srgbClr val="FF00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uk-UA" dirty="0">
                <a:solidFill>
                  <a:srgbClr val="FF3300"/>
                </a:solidFill>
              </a:rPr>
              <a:t>Що вивчає астрономія ?</a:t>
            </a:r>
            <a:endParaRPr lang="ru-RU" dirty="0">
              <a:solidFill>
                <a:srgbClr val="FF3300"/>
              </a:solidFill>
            </a:endParaRPr>
          </a:p>
          <a:p>
            <a:r>
              <a:rPr lang="ru-RU" sz="2800" dirty="0" err="1">
                <a:solidFill>
                  <a:srgbClr val="FF0000"/>
                </a:solidFill>
              </a:rPr>
              <a:t>Астрономія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FF0000"/>
                </a:solidFill>
              </a:rPr>
              <a:t>— наука, </a:t>
            </a:r>
            <a:r>
              <a:rPr lang="ru-RU" sz="2800" dirty="0" err="1">
                <a:solidFill>
                  <a:srgbClr val="FF0000"/>
                </a:solidFill>
              </a:rPr>
              <a:t>що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вивчає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рух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будову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походження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розвиток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небесних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тіл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їх</a:t>
            </a:r>
            <a:r>
              <a:rPr lang="ru-RU" sz="2800" dirty="0">
                <a:solidFill>
                  <a:srgbClr val="FF0000"/>
                </a:solidFill>
              </a:rPr>
              <a:t> систем.</a:t>
            </a:r>
          </a:p>
          <a:p>
            <a:r>
              <a:rPr lang="ru-RU" sz="2800" dirty="0" err="1">
                <a:solidFill>
                  <a:srgbClr val="FF0000"/>
                </a:solidFill>
              </a:rPr>
              <a:t>Астрономія</a:t>
            </a:r>
            <a:r>
              <a:rPr lang="ru-RU" sz="2800" dirty="0">
                <a:solidFill>
                  <a:srgbClr val="FF0000"/>
                </a:solidFill>
              </a:rPr>
              <a:t> е </a:t>
            </a:r>
            <a:r>
              <a:rPr lang="ru-RU" sz="2800" dirty="0" err="1">
                <a:solidFill>
                  <a:srgbClr val="FF0000"/>
                </a:solidFill>
              </a:rPr>
              <a:t>однією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з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найстародавніших</a:t>
            </a:r>
            <a:r>
              <a:rPr lang="ru-RU" sz="2800" dirty="0">
                <a:solidFill>
                  <a:srgbClr val="FF0000"/>
                </a:solidFill>
              </a:rPr>
              <a:t> наук, вона </a:t>
            </a:r>
            <a:r>
              <a:rPr lang="ru-RU" sz="2800" dirty="0" err="1">
                <a:solidFill>
                  <a:srgbClr val="FF0000"/>
                </a:solidFill>
              </a:rPr>
              <a:t>виникла</a:t>
            </a:r>
            <a:r>
              <a:rPr lang="ru-RU" sz="2800" dirty="0">
                <a:solidFill>
                  <a:srgbClr val="FF0000"/>
                </a:solidFill>
              </a:rPr>
              <a:t> на </a:t>
            </a:r>
            <a:r>
              <a:rPr lang="ru-RU" sz="2800" dirty="0" err="1">
                <a:solidFill>
                  <a:srgbClr val="FF0000"/>
                </a:solidFill>
              </a:rPr>
              <a:t>основі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практичних</a:t>
            </a:r>
            <a:r>
              <a:rPr lang="ru-RU" sz="2800" dirty="0">
                <a:solidFill>
                  <a:srgbClr val="FF0000"/>
                </a:solidFill>
              </a:rPr>
              <a:t> потреб </a:t>
            </a:r>
            <a:r>
              <a:rPr lang="ru-RU" sz="2800" dirty="0" err="1">
                <a:solidFill>
                  <a:srgbClr val="FF0000"/>
                </a:solidFill>
              </a:rPr>
              <a:t>людини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й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розвивалася</a:t>
            </a:r>
            <a:r>
              <a:rPr lang="ru-RU" sz="2800" dirty="0">
                <a:solidFill>
                  <a:srgbClr val="FF0000"/>
                </a:solidFill>
              </a:rPr>
              <a:t> разом </a:t>
            </a:r>
            <a:r>
              <a:rPr lang="ru-RU" sz="2800" dirty="0" err="1">
                <a:solidFill>
                  <a:srgbClr val="FF0000"/>
                </a:solidFill>
              </a:rPr>
              <a:t>з</a:t>
            </a:r>
            <a:r>
              <a:rPr lang="ru-RU" sz="2800" dirty="0">
                <a:solidFill>
                  <a:srgbClr val="FF0000"/>
                </a:solidFill>
              </a:rPr>
              <a:t> ними. </a:t>
            </a:r>
            <a:r>
              <a:rPr lang="ru-RU" sz="2800" dirty="0" err="1">
                <a:solidFill>
                  <a:srgbClr val="FF0000"/>
                </a:solidFill>
              </a:rPr>
              <a:t>Елементарні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астрономічні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відомості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вже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тисячі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років</a:t>
            </a:r>
            <a:r>
              <a:rPr lang="ru-RU" sz="2800" dirty="0">
                <a:solidFill>
                  <a:srgbClr val="FF0000"/>
                </a:solidFill>
              </a:rPr>
              <a:t> тому </a:t>
            </a:r>
            <a:r>
              <a:rPr lang="ru-RU" sz="2800" dirty="0" err="1">
                <a:solidFill>
                  <a:srgbClr val="FF0000"/>
                </a:solidFill>
              </a:rPr>
              <a:t>мали</a:t>
            </a:r>
            <a:r>
              <a:rPr lang="ru-RU" sz="2800" dirty="0">
                <a:solidFill>
                  <a:srgbClr val="FF0000"/>
                </a:solidFill>
              </a:rPr>
              <a:t> народи </a:t>
            </a:r>
            <a:r>
              <a:rPr lang="ru-RU" sz="2800" dirty="0" err="1">
                <a:solidFill>
                  <a:srgbClr val="FF0000"/>
                </a:solidFill>
              </a:rPr>
              <a:t>Вавілону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Єгипту</a:t>
            </a:r>
            <a:r>
              <a:rPr lang="ru-RU" sz="2800" dirty="0">
                <a:solidFill>
                  <a:srgbClr val="FF0000"/>
                </a:solidFill>
              </a:rPr>
              <a:t>, Китаю </a:t>
            </a:r>
            <a:r>
              <a:rPr lang="ru-RU" sz="2800" dirty="0" err="1">
                <a:solidFill>
                  <a:srgbClr val="FF0000"/>
                </a:solidFill>
              </a:rPr>
              <a:t>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>
                <a:solidFill>
                  <a:srgbClr val="FF0000"/>
                </a:solidFill>
              </a:rPr>
              <a:t>застосовували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їх</a:t>
            </a:r>
            <a:r>
              <a:rPr lang="ru-RU" sz="2800" dirty="0">
                <a:solidFill>
                  <a:srgbClr val="FF0000"/>
                </a:solidFill>
              </a:rPr>
              <a:t> для </a:t>
            </a:r>
            <a:r>
              <a:rPr lang="ru-RU" sz="2800" dirty="0" err="1">
                <a:solidFill>
                  <a:srgbClr val="FF0000"/>
                </a:solidFill>
              </a:rPr>
              <a:t>вимірювання</a:t>
            </a:r>
            <a:r>
              <a:rPr lang="ru-RU" sz="2800" dirty="0">
                <a:solidFill>
                  <a:srgbClr val="FF0000"/>
                </a:solidFill>
              </a:rPr>
              <a:t> часу та </a:t>
            </a:r>
            <a:r>
              <a:rPr lang="ru-RU" sz="2800" dirty="0" err="1">
                <a:solidFill>
                  <a:srgbClr val="FF0000"/>
                </a:solidFill>
              </a:rPr>
              <a:t>орієнтування</a:t>
            </a:r>
            <a:r>
              <a:rPr lang="ru-RU" sz="2800" dirty="0">
                <a:solidFill>
                  <a:srgbClr val="FF0000"/>
                </a:solidFill>
              </a:rPr>
              <a:t> за сторонами горизонту.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4071942"/>
            <a:ext cx="4143372" cy="15716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А 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також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рух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будову,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 розвиток небесних тіл і їх систем.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000108"/>
            <a:ext cx="36433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Астрономія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вивчає походження, розвиток, фізичні і хімічні властивості об'єктів, що спостерігаються в небі.</a:t>
            </a:r>
            <a:endParaRPr lang="ru-RU" sz="2800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57148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8786842" cy="5666972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		</a:t>
            </a:r>
            <a:r>
              <a:rPr lang="ru-RU" sz="8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Астрономія</a:t>
            </a:r>
            <a:r>
              <a:rPr lang="ru-RU" sz="8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вивчає в космосі речовину в таких станах і масштабах, які не можна створити в лабораторіях, і цим розширює фізичну картину світу, наші уявлення про матерію. Усе це важливо для розвитку діалектико-матеріалістичного уявлення про природу.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217840"/>
            <a:ext cx="8194104" cy="164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		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1142984"/>
            <a:ext cx="4857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наш час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астрономію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використовують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визначення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точного часу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географічних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координат (у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навігації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авіації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космонавтиці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геодезії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картографії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Астрономія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допомагає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досліджувати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освоювати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космічний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простір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розвивати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космонавтику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вивчати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нашу планету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космосу. </a:t>
            </a:r>
            <a:endParaRPr lang="ru-RU" sz="2400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4143372" cy="414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43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052513"/>
            <a:ext cx="4032250" cy="5400675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0000FF"/>
                </a:solidFill>
              </a:rPr>
              <a:t>Наша Земля - </a:t>
            </a:r>
            <a:r>
              <a:rPr lang="ru-RU" sz="2400" i="1" dirty="0" err="1">
                <a:solidFill>
                  <a:srgbClr val="0000FF"/>
                </a:solidFill>
              </a:rPr>
              <a:t>частина</a:t>
            </a:r>
            <a:r>
              <a:rPr lang="ru-RU" sz="2400" i="1" dirty="0">
                <a:solidFill>
                  <a:srgbClr val="0000FF"/>
                </a:solidFill>
              </a:rPr>
              <a:t> </a:t>
            </a:r>
            <a:r>
              <a:rPr lang="ru-RU" sz="2400" i="1" dirty="0" err="1">
                <a:solidFill>
                  <a:srgbClr val="0000FF"/>
                </a:solidFill>
              </a:rPr>
              <a:t>Всесвіту</a:t>
            </a:r>
            <a:r>
              <a:rPr lang="ru-RU" sz="2400" i="1" dirty="0">
                <a:solidFill>
                  <a:srgbClr val="0000FF"/>
                </a:solidFill>
              </a:rPr>
              <a:t>. </a:t>
            </a:r>
            <a:r>
              <a:rPr lang="ru-RU" sz="2400" i="1" dirty="0" err="1">
                <a:solidFill>
                  <a:srgbClr val="0000FF"/>
                </a:solidFill>
              </a:rPr>
              <a:t>Місяць</a:t>
            </a:r>
            <a:r>
              <a:rPr lang="ru-RU" sz="2400" i="1" dirty="0">
                <a:solidFill>
                  <a:srgbClr val="0000FF"/>
                </a:solidFill>
              </a:rPr>
              <a:t> </a:t>
            </a:r>
            <a:r>
              <a:rPr lang="ru-RU" sz="2400" i="1" dirty="0" err="1">
                <a:solidFill>
                  <a:srgbClr val="0000FF"/>
                </a:solidFill>
              </a:rPr>
              <a:t>і</a:t>
            </a:r>
            <a:r>
              <a:rPr lang="ru-RU" sz="2400" i="1" dirty="0">
                <a:solidFill>
                  <a:srgbClr val="0000FF"/>
                </a:solidFill>
              </a:rPr>
              <a:t> </a:t>
            </a:r>
            <a:r>
              <a:rPr lang="ru-RU" sz="2400" i="1" dirty="0" err="1">
                <a:solidFill>
                  <a:srgbClr val="0000FF"/>
                </a:solidFill>
              </a:rPr>
              <a:t>Сонце</a:t>
            </a:r>
            <a:r>
              <a:rPr lang="ru-RU" sz="2400" i="1" dirty="0">
                <a:solidFill>
                  <a:srgbClr val="0000FF"/>
                </a:solidFill>
              </a:rPr>
              <a:t> </a:t>
            </a:r>
            <a:r>
              <a:rPr lang="ru-RU" sz="2400" i="1" dirty="0" err="1">
                <a:solidFill>
                  <a:srgbClr val="0000FF"/>
                </a:solidFill>
              </a:rPr>
              <a:t>спричиняють</a:t>
            </a:r>
            <a:r>
              <a:rPr lang="ru-RU" sz="2400" i="1" dirty="0">
                <a:solidFill>
                  <a:srgbClr val="0000FF"/>
                </a:solidFill>
              </a:rPr>
              <a:t> на </a:t>
            </a:r>
            <a:r>
              <a:rPr lang="ru-RU" sz="2400" i="1" dirty="0" err="1">
                <a:solidFill>
                  <a:srgbClr val="0000FF"/>
                </a:solidFill>
              </a:rPr>
              <a:t>ній</a:t>
            </a:r>
            <a:r>
              <a:rPr lang="ru-RU" sz="2400" i="1" dirty="0">
                <a:solidFill>
                  <a:srgbClr val="0000FF"/>
                </a:solidFill>
              </a:rPr>
              <a:t> </a:t>
            </a:r>
            <a:r>
              <a:rPr lang="ru-RU" sz="2400" i="1" dirty="0" err="1">
                <a:solidFill>
                  <a:srgbClr val="0000FF"/>
                </a:solidFill>
              </a:rPr>
              <a:t>припливи</a:t>
            </a:r>
            <a:r>
              <a:rPr lang="ru-RU" sz="2400" i="1" dirty="0">
                <a:solidFill>
                  <a:srgbClr val="0000FF"/>
                </a:solidFill>
              </a:rPr>
              <a:t> </a:t>
            </a:r>
            <a:r>
              <a:rPr lang="ru-RU" sz="2400" i="1" dirty="0" err="1">
                <a:solidFill>
                  <a:srgbClr val="0000FF"/>
                </a:solidFill>
              </a:rPr>
              <a:t>і</a:t>
            </a:r>
            <a:r>
              <a:rPr lang="ru-RU" sz="2400" i="1" dirty="0">
                <a:solidFill>
                  <a:srgbClr val="0000FF"/>
                </a:solidFill>
              </a:rPr>
              <a:t> </a:t>
            </a:r>
            <a:r>
              <a:rPr lang="ru-RU" sz="2400" i="1" dirty="0" err="1">
                <a:solidFill>
                  <a:srgbClr val="0000FF"/>
                </a:solidFill>
              </a:rPr>
              <a:t>відпливи</a:t>
            </a:r>
            <a:r>
              <a:rPr lang="ru-RU" sz="2400" i="1" dirty="0">
                <a:solidFill>
                  <a:srgbClr val="0000FF"/>
                </a:solidFill>
              </a:rPr>
              <a:t>. </a:t>
            </a:r>
            <a:r>
              <a:rPr lang="ru-RU" sz="2400" i="1" dirty="0" err="1">
                <a:solidFill>
                  <a:srgbClr val="0000FF"/>
                </a:solidFill>
              </a:rPr>
              <a:t>Сонячне</a:t>
            </a:r>
            <a:r>
              <a:rPr lang="ru-RU" sz="2400" i="1" dirty="0">
                <a:solidFill>
                  <a:srgbClr val="0000FF"/>
                </a:solidFill>
              </a:rPr>
              <a:t> </a:t>
            </a:r>
            <a:r>
              <a:rPr lang="ru-RU" sz="2400" i="1" dirty="0" err="1">
                <a:solidFill>
                  <a:srgbClr val="0000FF"/>
                </a:solidFill>
              </a:rPr>
              <a:t>випромінювання</a:t>
            </a:r>
            <a:r>
              <a:rPr lang="ru-RU" sz="2400" i="1" dirty="0">
                <a:solidFill>
                  <a:srgbClr val="0000FF"/>
                </a:solidFill>
              </a:rPr>
              <a:t> та </a:t>
            </a:r>
            <a:r>
              <a:rPr lang="ru-RU" sz="2400" i="1" dirty="0" err="1">
                <a:solidFill>
                  <a:srgbClr val="0000FF"/>
                </a:solidFill>
              </a:rPr>
              <a:t>його</a:t>
            </a:r>
            <a:r>
              <a:rPr lang="ru-RU" sz="2400" i="1" dirty="0">
                <a:solidFill>
                  <a:srgbClr val="0000FF"/>
                </a:solidFill>
              </a:rPr>
              <a:t> </a:t>
            </a:r>
            <a:r>
              <a:rPr lang="ru-RU" sz="2400" i="1" dirty="0" err="1">
                <a:solidFill>
                  <a:srgbClr val="0000FF"/>
                </a:solidFill>
              </a:rPr>
              <a:t>зміни</a:t>
            </a:r>
            <a:r>
              <a:rPr lang="ru-RU" sz="2400" i="1" dirty="0">
                <a:solidFill>
                  <a:srgbClr val="0000FF"/>
                </a:solidFill>
              </a:rPr>
              <a:t> </a:t>
            </a:r>
            <a:r>
              <a:rPr lang="ru-RU" sz="2400" i="1" dirty="0" err="1">
                <a:solidFill>
                  <a:srgbClr val="0000FF"/>
                </a:solidFill>
              </a:rPr>
              <a:t>впливають</a:t>
            </a:r>
            <a:r>
              <a:rPr lang="ru-RU" sz="2400" i="1" dirty="0">
                <a:solidFill>
                  <a:srgbClr val="0000FF"/>
                </a:solidFill>
              </a:rPr>
              <a:t> на </a:t>
            </a:r>
            <a:r>
              <a:rPr lang="ru-RU" sz="2400" i="1" dirty="0" err="1">
                <a:solidFill>
                  <a:srgbClr val="0000FF"/>
                </a:solidFill>
              </a:rPr>
              <a:t>процеси</a:t>
            </a:r>
            <a:r>
              <a:rPr lang="ru-RU" sz="2400" i="1" dirty="0">
                <a:solidFill>
                  <a:srgbClr val="0000FF"/>
                </a:solidFill>
              </a:rPr>
              <a:t> в </a:t>
            </a:r>
            <a:r>
              <a:rPr lang="ru-RU" sz="2400" i="1" dirty="0" err="1">
                <a:solidFill>
                  <a:srgbClr val="0000FF"/>
                </a:solidFill>
              </a:rPr>
              <a:t>земній</a:t>
            </a:r>
            <a:r>
              <a:rPr lang="ru-RU" sz="2400" i="1" dirty="0">
                <a:solidFill>
                  <a:srgbClr val="0000FF"/>
                </a:solidFill>
              </a:rPr>
              <a:t> </a:t>
            </a:r>
            <a:r>
              <a:rPr lang="ru-RU" sz="2400" i="1" dirty="0" err="1">
                <a:solidFill>
                  <a:srgbClr val="0000FF"/>
                </a:solidFill>
              </a:rPr>
              <a:t>атмосфері</a:t>
            </a:r>
            <a:r>
              <a:rPr lang="ru-RU" sz="2400" i="1" dirty="0">
                <a:solidFill>
                  <a:srgbClr val="0000FF"/>
                </a:solidFill>
              </a:rPr>
              <a:t> </a:t>
            </a:r>
            <a:r>
              <a:rPr lang="ru-RU" sz="2400" i="1" dirty="0" err="1">
                <a:solidFill>
                  <a:srgbClr val="0000FF"/>
                </a:solidFill>
              </a:rPr>
              <a:t>й</a:t>
            </a:r>
            <a:r>
              <a:rPr lang="ru-RU" sz="2400" i="1" dirty="0">
                <a:solidFill>
                  <a:srgbClr val="0000FF"/>
                </a:solidFill>
              </a:rPr>
              <a:t> на </a:t>
            </a:r>
            <a:r>
              <a:rPr lang="ru-RU" sz="2400" i="1" dirty="0" err="1">
                <a:solidFill>
                  <a:srgbClr val="0000FF"/>
                </a:solidFill>
              </a:rPr>
              <a:t>життєдіяльність</a:t>
            </a:r>
            <a:r>
              <a:rPr lang="ru-RU" sz="2400" i="1" dirty="0">
                <a:solidFill>
                  <a:srgbClr val="0000FF"/>
                </a:solidFill>
              </a:rPr>
              <a:t> </a:t>
            </a:r>
            <a:r>
              <a:rPr lang="ru-RU" sz="2400" i="1" dirty="0" err="1">
                <a:solidFill>
                  <a:srgbClr val="0000FF"/>
                </a:solidFill>
              </a:rPr>
              <a:t>організмів</a:t>
            </a:r>
            <a:r>
              <a:rPr lang="ru-RU" sz="2400" i="1" dirty="0">
                <a:solidFill>
                  <a:srgbClr val="0000FF"/>
                </a:solidFill>
              </a:rPr>
              <a:t>. </a:t>
            </a:r>
            <a:r>
              <a:rPr lang="ru-RU" sz="2400" i="1" dirty="0" err="1">
                <a:solidFill>
                  <a:srgbClr val="0000FF"/>
                </a:solidFill>
              </a:rPr>
              <a:t>Механізми</a:t>
            </a:r>
            <a:r>
              <a:rPr lang="ru-RU" sz="2400" i="1" dirty="0">
                <a:solidFill>
                  <a:srgbClr val="0000FF"/>
                </a:solidFill>
              </a:rPr>
              <a:t> </a:t>
            </a:r>
            <a:r>
              <a:rPr lang="ru-RU" sz="2400" i="1" dirty="0" err="1">
                <a:solidFill>
                  <a:srgbClr val="0000FF"/>
                </a:solidFill>
              </a:rPr>
              <a:t>впливу</a:t>
            </a:r>
            <a:r>
              <a:rPr lang="ru-RU" sz="2400" i="1" dirty="0">
                <a:solidFill>
                  <a:srgbClr val="0000FF"/>
                </a:solidFill>
              </a:rPr>
              <a:t> </a:t>
            </a:r>
            <a:r>
              <a:rPr lang="ru-RU" sz="2400" i="1" dirty="0" err="1">
                <a:solidFill>
                  <a:srgbClr val="0000FF"/>
                </a:solidFill>
              </a:rPr>
              <a:t>різних</a:t>
            </a:r>
            <a:r>
              <a:rPr lang="ru-RU" sz="2400" i="1" dirty="0">
                <a:solidFill>
                  <a:srgbClr val="0000FF"/>
                </a:solidFill>
              </a:rPr>
              <a:t> </a:t>
            </a:r>
            <a:r>
              <a:rPr lang="ru-RU" sz="2400" i="1" dirty="0" err="1">
                <a:solidFill>
                  <a:srgbClr val="0000FF"/>
                </a:solidFill>
              </a:rPr>
              <a:t>космічних</a:t>
            </a:r>
            <a:r>
              <a:rPr lang="ru-RU" sz="2400" i="1" dirty="0">
                <a:solidFill>
                  <a:srgbClr val="0000FF"/>
                </a:solidFill>
              </a:rPr>
              <a:t> </a:t>
            </a:r>
            <a:r>
              <a:rPr lang="ru-RU" sz="2400" i="1" dirty="0" err="1">
                <a:solidFill>
                  <a:srgbClr val="0000FF"/>
                </a:solidFill>
              </a:rPr>
              <a:t>тіл</a:t>
            </a:r>
            <a:r>
              <a:rPr lang="ru-RU" sz="2400" i="1" dirty="0">
                <a:solidFill>
                  <a:srgbClr val="0000FF"/>
                </a:solidFill>
              </a:rPr>
              <a:t> на Землю </a:t>
            </a:r>
            <a:r>
              <a:rPr lang="ru-RU" sz="2400" i="1" dirty="0" err="1">
                <a:solidFill>
                  <a:srgbClr val="0000FF"/>
                </a:solidFill>
              </a:rPr>
              <a:t>також</a:t>
            </a:r>
            <a:r>
              <a:rPr lang="ru-RU" sz="2400" i="1" dirty="0">
                <a:solidFill>
                  <a:srgbClr val="0000FF"/>
                </a:solidFill>
              </a:rPr>
              <a:t> </a:t>
            </a:r>
            <a:r>
              <a:rPr lang="ru-RU" sz="2400" i="1" dirty="0" err="1">
                <a:solidFill>
                  <a:srgbClr val="0000FF"/>
                </a:solidFill>
              </a:rPr>
              <a:t>вивчає</a:t>
            </a:r>
            <a:r>
              <a:rPr lang="ru-RU" sz="2400" i="1" dirty="0">
                <a:solidFill>
                  <a:srgbClr val="0000FF"/>
                </a:solidFill>
              </a:rPr>
              <a:t> </a:t>
            </a:r>
            <a:r>
              <a:rPr lang="ru-RU" sz="2400" i="1" dirty="0" err="1">
                <a:solidFill>
                  <a:srgbClr val="0000FF"/>
                </a:solidFill>
              </a:rPr>
              <a:t>астрономія</a:t>
            </a:r>
            <a:r>
              <a:rPr lang="ru-RU" sz="2400" i="1" dirty="0">
                <a:solidFill>
                  <a:srgbClr val="0000FF"/>
                </a:solidFill>
              </a:rPr>
              <a:t>. </a:t>
            </a:r>
          </a:p>
        </p:txBody>
      </p:sp>
      <p:pic>
        <p:nvPicPr>
          <p:cNvPr id="31756" name="Picture 12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700213"/>
            <a:ext cx="4175125" cy="3527425"/>
          </a:xfrm>
          <a:prstGeom prst="rect">
            <a:avLst/>
          </a:prstGeom>
          <a:solidFill>
            <a:srgbClr val="FFFF00"/>
          </a:solidFill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1187450" y="188913"/>
            <a:ext cx="7077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Наша Земля - </a:t>
            </a:r>
            <a:r>
              <a:rPr lang="ru-RU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частина</a:t>
            </a:r>
            <a:r>
              <a:rPr lang="ru-RU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Всесвіту</a:t>
            </a:r>
            <a:endParaRPr lang="ru-RU" sz="32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build="p"/>
      <p:bldP spid="3175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263</TotalTime>
  <Words>598</Words>
  <Application>Microsoft Office PowerPoint</Application>
  <PresentationFormat>Экран (4:3)</PresentationFormat>
  <Paragraphs>67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Що вивчає астрономія?</vt:lpstr>
      <vt:lpstr>Астрономія в стародавності </vt:lpstr>
      <vt:lpstr>Геоцентрична система світу</vt:lpstr>
      <vt:lpstr>Геліоцентрична система світу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Розмір і форма Землі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Астрономічні одиниці</vt:lpstr>
      <vt:lpstr>Астрономічні спостереження і телескопи</vt:lpstr>
      <vt:lpstr>Презентация PowerPoint</vt:lpstr>
      <vt:lpstr>Презентация PowerPoint</vt:lpstr>
      <vt:lpstr>Презентация PowerPoint</vt:lpstr>
      <vt:lpstr> Нові теорії вселенських еволюцій </vt:lpstr>
      <vt:lpstr>Презентация PowerPoint</vt:lpstr>
      <vt:lpstr>Презентация PowerPoint</vt:lpstr>
      <vt:lpstr>Презентация PowerPoint</vt:lpstr>
      <vt:lpstr>Підсумки уроку</vt:lpstr>
      <vt:lpstr>Астрономія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Що таке астрономія?</dc:title>
  <dc:creator>Валя</dc:creator>
  <cp:lastModifiedBy>админ</cp:lastModifiedBy>
  <cp:revision>46</cp:revision>
  <dcterms:created xsi:type="dcterms:W3CDTF">2011-10-09T22:41:08Z</dcterms:created>
  <dcterms:modified xsi:type="dcterms:W3CDTF">2017-04-18T08:06:35Z</dcterms:modified>
</cp:coreProperties>
</file>