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71" r:id="rId4"/>
    <p:sldId id="279" r:id="rId5"/>
    <p:sldId id="280" r:id="rId6"/>
    <p:sldId id="281" r:id="rId7"/>
    <p:sldId id="278" r:id="rId8"/>
    <p:sldId id="256" r:id="rId9"/>
    <p:sldId id="270" r:id="rId10"/>
    <p:sldId id="275" r:id="rId11"/>
    <p:sldId id="276" r:id="rId12"/>
    <p:sldId id="277" r:id="rId13"/>
    <p:sldId id="282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A8D8A-4832-4334-9D20-EB7B8B2A81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5DF7-42F0-446C-8BE6-5389E2E84A3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2F59E-129A-4AA1-B63F-D3E556FABBD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F94-06CF-4D5D-B1E5-72A9C8ED16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37423-89F8-4710-8F76-FF87FC83539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9C717-B5CA-425A-9B31-2261A337244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85699-6E21-44D7-A97A-6F96D4E7398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ED7B-3A6A-456C-A4CE-0487D62C5F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C938-27C4-4BB0-B673-40F9C20EC9E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95E23-7E51-4BF6-BDC3-0F4E9C02F23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626F-139D-49E4-9E42-A8794DD7F33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B209-CDC2-40A9-920A-1806A68C37F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D1B1E-1324-4727-9C28-14CA73220B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BB2E-C97A-413B-A8E7-98DBC61F31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63F38-10F8-4659-B9EE-6DF13D0238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5358B-D2AA-4A51-8289-1986D8448A7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4FA2-4E2F-4F87-B64D-C4F8F79A56B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17499-6A51-4F12-9492-7AB0111F83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E2F-2026-46F2-B974-7137C229945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FBA6B-33B4-4F61-9AE3-0254988527B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79B6-E622-4BD5-B95A-1F88A3889B7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96BAD-9982-42B0-8F31-F41A1A621C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E6E2-1C2E-4AF9-A6F5-447DDFA5437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02C4-4A3E-4102-8BF5-BB91946F7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C47CC-6F6B-48C7-8C94-FCF280559E1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52CAC1-E51C-44D0-979E-3F7E8FF46CDB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G:\&#1057;&#1074;&#1110;&#1090;%20&#1087;&#1088;&#1080;&#1088;&#1086;&#1076;&#1080;\&#1060;&#1110;&#1083;&#1100;&#1084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85800" y="714357"/>
            <a:ext cx="7772400" cy="2143139"/>
          </a:xfrm>
        </p:spPr>
        <p:txBody>
          <a:bodyPr/>
          <a:lstStyle/>
          <a:p>
            <a:r>
              <a:rPr lang="uk-UA" sz="4800" dirty="0" smtClean="0">
                <a:solidFill>
                  <a:schemeClr val="tx1"/>
                </a:solidFill>
              </a:rPr>
              <a:t>Світ природи</a:t>
            </a:r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643438" cy="1785950"/>
          </a:xfrm>
        </p:spPr>
        <p:txBody>
          <a:bodyPr/>
          <a:lstStyle/>
          <a:p>
            <a:r>
              <a:rPr lang="uk-UA" dirty="0" smtClean="0"/>
              <a:t>Робота вчителя </a:t>
            </a:r>
          </a:p>
          <a:p>
            <a:r>
              <a:rPr lang="uk-UA" dirty="0" smtClean="0"/>
              <a:t>    </a:t>
            </a:r>
            <a:r>
              <a:rPr lang="uk-UA" dirty="0" err="1" smtClean="0"/>
              <a:t>Калинівської</a:t>
            </a:r>
            <a:r>
              <a:rPr lang="uk-UA" dirty="0" smtClean="0"/>
              <a:t> ЗОШ </a:t>
            </a:r>
            <a:r>
              <a:rPr lang="uk-UA" dirty="0" err="1" smtClean="0"/>
              <a:t>Смиченко</a:t>
            </a:r>
            <a:r>
              <a:rPr lang="uk-UA" dirty="0" smtClean="0"/>
              <a:t> Л.Д.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/>
              <a:t>Зупинка 4</a:t>
            </a:r>
            <a:endParaRPr lang="ru-RU" dirty="0"/>
          </a:p>
        </p:txBody>
      </p:sp>
      <p:pic>
        <p:nvPicPr>
          <p:cNvPr id="4" name="Picture 2" descr="C:\Users\Саша\Desktop\на презентаці\Фото (Давлєтовна) 2\P414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4" y="1071546"/>
            <a:ext cx="4643439" cy="4786346"/>
          </a:xfrm>
          <a:prstGeom prst="rect">
            <a:avLst/>
          </a:prstGeom>
          <a:noFill/>
        </p:spPr>
      </p:pic>
      <p:pic>
        <p:nvPicPr>
          <p:cNvPr id="5" name="Picture 3" descr="C:\Users\Саша\Desktop\на презентаці\Фото (Давлєтовна) 2\P414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16" y="1500174"/>
            <a:ext cx="466728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і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22" descr="bvcb dfbvc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7823223" cy="208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r>
              <a:rPr lang="uk-UA" sz="2800" i="1" dirty="0" err="1" smtClean="0">
                <a:solidFill>
                  <a:srgbClr val="023CB1"/>
                </a:solidFill>
              </a:rPr>
              <a:t>Памятай</a:t>
            </a:r>
            <a:r>
              <a:rPr lang="uk-UA" sz="2800" i="1" dirty="0" smtClean="0">
                <a:solidFill>
                  <a:srgbClr val="023CB1"/>
                </a:solidFill>
              </a:rPr>
              <a:t>: у рослин і тварин немає заступників, їм нікому писати і жалітися, крім нас, людей, котрі разом з ними заселяють цю планету.</a:t>
            </a:r>
          </a:p>
          <a:p>
            <a:r>
              <a:rPr lang="uk-UA" sz="2800" i="1" dirty="0" smtClean="0">
                <a:solidFill>
                  <a:srgbClr val="023CB1"/>
                </a:solidFill>
              </a:rPr>
              <a:t>                                                               Дж. </a:t>
            </a:r>
            <a:r>
              <a:rPr lang="uk-UA" sz="2800" i="1" dirty="0" err="1" smtClean="0">
                <a:solidFill>
                  <a:srgbClr val="023CB1"/>
                </a:solidFill>
              </a:rPr>
              <a:t>Даррелл</a:t>
            </a:r>
            <a:endParaRPr lang="fr-FR" sz="2800" i="1" dirty="0">
              <a:solidFill>
                <a:srgbClr val="023C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786214"/>
          </a:xfrm>
        </p:spPr>
        <p:txBody>
          <a:bodyPr/>
          <a:lstStyle/>
          <a:p>
            <a:r>
              <a:rPr lang="uk-UA" dirty="0" smtClean="0"/>
              <a:t>Екологія – наука про взаємодію живих організмів з довкіллям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5357826"/>
            <a:ext cx="3114668" cy="12858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357586"/>
          </a:xfrm>
        </p:spPr>
        <p:txBody>
          <a:bodyPr/>
          <a:lstStyle/>
          <a:p>
            <a:r>
              <a:rPr lang="uk-UA" dirty="0" smtClean="0"/>
              <a:t>Екологічна криза – стан біосфери,за якого відбуваються незворотні зміни в живих організмах і </a:t>
            </a:r>
            <a:r>
              <a:rPr lang="uk-UA" dirty="0" err="1" smtClean="0"/>
              <a:t>їхних</a:t>
            </a:r>
            <a:r>
              <a:rPr lang="uk-UA" dirty="0" smtClean="0"/>
              <a:t> угрупуваннях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82" y="5929330"/>
            <a:ext cx="1328718" cy="92867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/>
          <a:lstStyle/>
          <a:p>
            <a:r>
              <a:rPr lang="uk-UA" dirty="0" smtClean="0"/>
              <a:t>Зберігаючи природу, людина зберігає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5786454"/>
            <a:ext cx="2928958" cy="10715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4643470"/>
          </a:xfrm>
        </p:spPr>
        <p:txBody>
          <a:bodyPr/>
          <a:lstStyle/>
          <a:p>
            <a:r>
              <a:rPr lang="uk-UA" dirty="0" smtClean="0"/>
              <a:t>Думай глобально – дій локально. </a:t>
            </a:r>
            <a:br>
              <a:rPr lang="uk-UA" dirty="0" smtClean="0"/>
            </a:br>
            <a:r>
              <a:rPr lang="uk-UA" dirty="0" err="1" smtClean="0"/>
              <a:t>“</a:t>
            </a:r>
            <a:r>
              <a:rPr lang="uk-UA" dirty="0" err="1" smtClean="0"/>
              <a:t>Глобальний”</a:t>
            </a:r>
            <a:r>
              <a:rPr lang="uk-UA" dirty="0" smtClean="0"/>
              <a:t> </a:t>
            </a:r>
            <a:r>
              <a:rPr lang="uk-UA" dirty="0" smtClean="0"/>
              <a:t>– з лат. </a:t>
            </a:r>
            <a:r>
              <a:rPr lang="uk-UA" dirty="0" smtClean="0"/>
              <a:t> загальний,суспільно-світовий.</a:t>
            </a:r>
            <a:br>
              <a:rPr lang="uk-UA" dirty="0" smtClean="0"/>
            </a:br>
            <a:r>
              <a:rPr lang="uk-UA" dirty="0" err="1" smtClean="0"/>
              <a:t>“Локальний”</a:t>
            </a:r>
            <a:r>
              <a:rPr lang="uk-UA" dirty="0" smtClean="0"/>
              <a:t> – з лат. </a:t>
            </a:r>
            <a:r>
              <a:rPr lang="uk-UA" dirty="0" smtClean="0"/>
              <a:t>м</a:t>
            </a:r>
            <a:r>
              <a:rPr lang="uk-UA" dirty="0" smtClean="0"/>
              <a:t>ісцевий,частковий.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5500702"/>
            <a:ext cx="3071834" cy="13572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091613" cy="6985288"/>
        </p:xfrm>
        <a:graphic>
          <a:graphicData uri="http://schemas.openxmlformats.org/presentationml/2006/ole">
            <p:oleObj spid="_x0000_s1026" name="Презентация" r:id="rId3" imgW="4570378" imgH="3427533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30425"/>
            <a:ext cx="6643702" cy="1470025"/>
          </a:xfrm>
        </p:spPr>
        <p:txBody>
          <a:bodyPr/>
          <a:lstStyle/>
          <a:p>
            <a:r>
              <a:rPr lang="uk-UA" dirty="0" smtClean="0"/>
              <a:t>Екологічна стежка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57884" y="6429396"/>
            <a:ext cx="2928958" cy="4286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1119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Зупинка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аша\Desktop\на презентаці\Фото (Давлєтовна) 2\P414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572000" cy="5214974"/>
          </a:xfrm>
          <a:prstGeom prst="rect">
            <a:avLst/>
          </a:prstGeom>
          <a:noFill/>
        </p:spPr>
      </p:pic>
      <p:pic>
        <p:nvPicPr>
          <p:cNvPr id="5" name="Picture 3" descr="C:\Users\Саша\Desktop\на презентаці\Фото (Давлєтовна) 2\P4140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71612"/>
            <a:ext cx="528638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dirty="0" smtClean="0"/>
              <a:t>Зупинка 2</a:t>
            </a:r>
            <a:endParaRPr lang="ru-RU" dirty="0"/>
          </a:p>
        </p:txBody>
      </p:sp>
      <p:pic>
        <p:nvPicPr>
          <p:cNvPr id="4" name="Picture 2" descr="C:\Users\Саша\Desktop\на презентаці\Фото (Давлєтовна) 2\P414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000628" cy="4572031"/>
          </a:xfrm>
          <a:prstGeom prst="rect">
            <a:avLst/>
          </a:prstGeom>
          <a:noFill/>
        </p:spPr>
      </p:pic>
      <p:pic>
        <p:nvPicPr>
          <p:cNvPr id="5" name="Picture 3" descr="C:\Users\Саша\Desktop\на презентаці\Фото (Давлєтовна) 2\P414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89163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dirty="0" smtClean="0"/>
              <a:t>Зупинка 3</a:t>
            </a:r>
            <a:endParaRPr lang="ru-RU" dirty="0"/>
          </a:p>
        </p:txBody>
      </p:sp>
      <p:pic>
        <p:nvPicPr>
          <p:cNvPr id="4" name="Picture 3" descr="C:\Users\Саша\Desktop\на презентаці\Фото (Давлєтовна) 2\P414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5352760" cy="4714907"/>
          </a:xfrm>
          <a:prstGeom prst="rect">
            <a:avLst/>
          </a:prstGeom>
          <a:noFill/>
        </p:spPr>
      </p:pic>
      <p:pic>
        <p:nvPicPr>
          <p:cNvPr id="5" name="Picture 2" descr="C:\Users\Саша\Desktop\на презентаці\Фото (Давлєтовна) 2\P414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7863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91</Words>
  <Application>Microsoft Office PowerPoint</Application>
  <PresentationFormat>Экран (4:3)</PresentationFormat>
  <Paragraphs>15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Diseño predeterminado</vt:lpstr>
      <vt:lpstr>1_Diseño predeterminado</vt:lpstr>
      <vt:lpstr>Презентация</vt:lpstr>
      <vt:lpstr>Світ природи</vt:lpstr>
      <vt:lpstr>Екологія – наука про взаємодію живих організмів з довкіллям</vt:lpstr>
      <vt:lpstr>Екологічна криза – стан біосфери,за якого відбуваються незворотні зміни в живих організмах і їхних угрупуваннях</vt:lpstr>
      <vt:lpstr>Зберігаючи природу, людина зберігає себе</vt:lpstr>
      <vt:lpstr>Думай глобально – дій локально.  “Глобальний” – з лат.  загальний,суспільно-світовий. “Локальний” – з лат. місцевий,частковий. </vt:lpstr>
      <vt:lpstr>Екологічна стежка</vt:lpstr>
      <vt:lpstr>Зупинка 1</vt:lpstr>
      <vt:lpstr>Зупинка 2</vt:lpstr>
      <vt:lpstr>Зупинка 3</vt:lpstr>
      <vt:lpstr>Зупинка 4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стежка</dc:title>
  <dc:creator>Саша</dc:creator>
  <cp:lastModifiedBy>Саша</cp:lastModifiedBy>
  <cp:revision>16</cp:revision>
  <dcterms:created xsi:type="dcterms:W3CDTF">2015-09-21T14:29:26Z</dcterms:created>
  <dcterms:modified xsi:type="dcterms:W3CDTF">2015-10-04T17:54:42Z</dcterms:modified>
</cp:coreProperties>
</file>