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1" r:id="rId7"/>
    <p:sldId id="260" r:id="rId8"/>
    <p:sldId id="262" r:id="rId9"/>
    <p:sldId id="263" r:id="rId10"/>
    <p:sldId id="266" r:id="rId11"/>
    <p:sldId id="267" r:id="rId12"/>
    <p:sldId id="268" r:id="rId13"/>
    <p:sldId id="280" r:id="rId14"/>
    <p:sldId id="270" r:id="rId15"/>
    <p:sldId id="281" r:id="rId16"/>
    <p:sldId id="271" r:id="rId17"/>
    <p:sldId id="272" r:id="rId18"/>
    <p:sldId id="273" r:id="rId19"/>
    <p:sldId id="279" r:id="rId20"/>
    <p:sldId id="274" r:id="rId21"/>
    <p:sldId id="275" r:id="rId22"/>
    <p:sldId id="278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НАША ГАЛАКТИКА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/>
                <a:ea typeface="Times New Roman"/>
              </a:rPr>
              <a:t>Молочний шлях. Місце Сонця в Галактиці. Зоряні скупчення та асоціації. Туманності. Підсистеми Галактики та її спіральна структура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a3b0b_5e361afa_orig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6408712" cy="5832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5000"/>
            <a:ext cx="7848872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Волокниста </a:t>
            </a:r>
            <a:r>
              <a:rPr lang="uk-UA" sz="3200" dirty="0" err="1" smtClean="0">
                <a:solidFill>
                  <a:srgbClr val="FFFF00"/>
                </a:solidFill>
              </a:rPr>
              <a:t>“Велика</a:t>
            </a:r>
            <a:r>
              <a:rPr lang="uk-UA" sz="3200" dirty="0" smtClean="0">
                <a:solidFill>
                  <a:srgbClr val="FFFF00"/>
                </a:solidFill>
              </a:rPr>
              <a:t> Туманність </a:t>
            </a:r>
            <a:r>
              <a:rPr lang="uk-UA" sz="3200" dirty="0" err="1" smtClean="0">
                <a:solidFill>
                  <a:srgbClr val="FFFF00"/>
                </a:solidFill>
              </a:rPr>
              <a:t>Оріона”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rab_hubble_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5904656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Крабоподібна туманність в сузір'ї Тельця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lanetary-nebul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83" y="764704"/>
            <a:ext cx="9126117" cy="6093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Планетарні туманності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am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890"/>
            <a:ext cx="9144000" cy="68201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-2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218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7203"/>
            <a:ext cx="9144000" cy="69052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sa_spazio_marte_stazione_spaziale_space_x_boeing_esplorazione_astrona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Галактика Андромеди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ubbleTuningF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80920" cy="6819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Еліптичні галактики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640px-Abell_S740,_cropped_to_ESO_325-G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1899"/>
            <a:ext cx="4038600" cy="4322564"/>
          </a:xfrm>
        </p:spPr>
      </p:pic>
      <p:pic>
        <p:nvPicPr>
          <p:cNvPr id="8" name="Содержимое 7" descr="598px-NGC_2808_H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038600" cy="42484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Еволюція надмасивних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 еліптичних галактик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Galaxy-Evo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053815" cy="500141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lechnyj-p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</a:rPr>
              <a:t>Молочний Шлях </a:t>
            </a:r>
            <a:r>
              <a:rPr lang="uk-UA" sz="2400" dirty="0" smtClean="0">
                <a:solidFill>
                  <a:srgbClr val="FFFF00"/>
                </a:solidFill>
              </a:rPr>
              <a:t>- </a:t>
            </a:r>
            <a:r>
              <a:rPr lang="uk-UA" sz="2400" dirty="0" smtClean="0"/>
              <a:t>сріблясто-біла широка смуга, яка перетинає небесну сферу. Проходить в північній півкулі зоряного неба через сузір'я Близнюків, Тільця, Кассіопеї, </a:t>
            </a:r>
            <a:r>
              <a:rPr lang="uk-UA" sz="2400" dirty="0" err="1" smtClean="0"/>
              <a:t>Цефея</a:t>
            </a:r>
            <a:r>
              <a:rPr lang="uk-UA" sz="2400" dirty="0" smtClean="0"/>
              <a:t>, Лебедя, а далі роздвоюється і двома смугами проходить через сузір'я Орла, і далі в південній півкулі неба через сузір'я Щита, стрільця, Змієносця і Скорпіона.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Лінзоподібні галактики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(</a:t>
            </a:r>
            <a:r>
              <a:rPr lang="uk-UA" dirty="0" err="1" smtClean="0">
                <a:solidFill>
                  <a:srgbClr val="FFFF00"/>
                </a:solidFill>
              </a:rPr>
              <a:t>“Сомбреро”</a:t>
            </a:r>
            <a:r>
              <a:rPr lang="uk-UA" dirty="0" smtClean="0">
                <a:solidFill>
                  <a:srgbClr val="FFFF00"/>
                </a:solidFill>
              </a:rPr>
              <a:t>)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M104_ngc4594_sombrero_galaxy_hi-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859216" cy="440116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Спіральні галактики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M101_hires_STScI-PRC2006-1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632720" cy="518457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Спіральні галактики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046863" cy="535272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1850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795073" cy="54247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Неправильні галактики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(Велика Магелланова Хмара)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Галактики - сусіди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місцеві групи галакт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237486" cy="4597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умацький шлях порів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87430" cy="57935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Місце Сонця в Галактиці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eiades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62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Зоряні скупчення - </a:t>
            </a:r>
            <a:r>
              <a:rPr lang="uk-UA" sz="2400" dirty="0" smtClean="0">
                <a:solidFill>
                  <a:schemeClr val="tx2"/>
                </a:solidFill>
              </a:rPr>
              <a:t>це групи зір, пов'язаних загальним походженням, розташуванням у просторі і рухом, об'єднані силою всесвітнього тяжіння.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3488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Кулясті скупчення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3488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Розсіяні скупчення</a:t>
            </a:r>
            <a:endParaRPr lang="uk-UA" sz="24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1628800"/>
            <a:ext cx="1260140" cy="7920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080" y="1556792"/>
            <a:ext cx="1296144" cy="8640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одержимое 2"/>
          <p:cNvSpPr txBox="1">
            <a:spLocks/>
          </p:cNvSpPr>
          <p:nvPr/>
        </p:nvSpPr>
        <p:spPr>
          <a:xfrm>
            <a:off x="0" y="3068960"/>
            <a:ext cx="4499992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найстаріші об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'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єкти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нашої Галактики, вони утворені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одночасно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з нею; 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сконцентровані біля центра Галактики, який знаходиться у сузір'ї Стрільця;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розташовані сферично-симетрично відносно нього;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нині відомо близько 150 кулястих зоряних скупчень, і відстані до них надзвичайно великі - тисячі парсек.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535488" y="2636912"/>
            <a:ext cx="460851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складаються з кількох десятків, сотень, іноді тисяч зір і мають неправильну форму.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Їхні діаметри становлять 10-20 св. р.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Майже всі розсіяні зоряні скупчення знаходяться в районі Молочного Шляху або поблизу нього. Їх виявлено близько 1200. Найбільш відомі серед них - Плеяди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Гіади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сузір'ї Тельця.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Розсіяні зоряні скупчення складаються переважно із зір головної послідовності, там практично немає червоних гігантів та надгігантів.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Кулясті скупчення 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A_Swarm_of_Ancient_Stars_-_GPN-2000-0009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980743" cy="41764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Содержимое 12" descr="070103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211960" cy="42119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NGC_346_in_Small_magellanic_cl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9644" y="0"/>
            <a:ext cx="6424356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468560" y="4797152"/>
            <a:ext cx="4932040" cy="3528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Розсіяне скупчення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NGC 346 </a:t>
            </a:r>
            <a:r>
              <a:rPr lang="uk-UA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 Малій </a:t>
            </a:r>
            <a:r>
              <a:rPr lang="uk-UA" sz="32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Магелановій</a:t>
            </a:r>
            <a:r>
              <a:rPr lang="uk-UA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Хмарі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px-VISTA_Finds_Star_Clusters_Gal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80" y="0"/>
            <a:ext cx="79172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73" y="260648"/>
            <a:ext cx="9106879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Дифузні (світлі) туманності Оріона і </a:t>
            </a:r>
            <a:r>
              <a:rPr lang="uk-UA" dirty="0" err="1" smtClean="0"/>
              <a:t>Цефея</a:t>
            </a:r>
            <a:endParaRPr lang="uk-UA" dirty="0"/>
          </a:p>
        </p:txBody>
      </p:sp>
      <p:pic>
        <p:nvPicPr>
          <p:cNvPr id="5" name="Содержимое 4" descr="Messier-42-10_12_2004-filter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464496" cy="4464496"/>
          </a:xfrm>
        </p:spPr>
      </p:pic>
      <p:pic>
        <p:nvPicPr>
          <p:cNvPr id="6" name="Содержимое 5" descr="giphy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2328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279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НАША ГАЛАКТИКА</vt:lpstr>
      <vt:lpstr>Молочний Шлях - сріблясто-біла широка смуга, яка перетинає небесну сферу. Проходить в північній півкулі зоряного неба через сузір'я Близнюків, Тільця, Кассіопеї, Цефея, Лебедя, а далі роздвоюється і двома смугами проходить через сузір'я Орла, і далі в південній півкулі неба через сузір'я Щита, стрільця, Змієносця і Скорпіона. </vt:lpstr>
      <vt:lpstr>Місце Сонця в Галактиці</vt:lpstr>
      <vt:lpstr>Зоряні скупчення - це групи зір, пов'язаних загальним походженням, розташуванням у просторі і рухом, об'єднані силою всесвітнього тяжіння.</vt:lpstr>
      <vt:lpstr>Кулясті скупчення </vt:lpstr>
      <vt:lpstr>Презентация PowerPoint</vt:lpstr>
      <vt:lpstr>Презентация PowerPoint</vt:lpstr>
      <vt:lpstr>Презентация PowerPoint</vt:lpstr>
      <vt:lpstr>Дифузні (світлі) туманності Оріона і Цефея</vt:lpstr>
      <vt:lpstr>Волокниста “Велика Туманність Оріона”</vt:lpstr>
      <vt:lpstr>Крабоподібна туманність в сузір'ї Тельця</vt:lpstr>
      <vt:lpstr>Планетарні туманності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Еліптичні галактики</vt:lpstr>
      <vt:lpstr>Еволюція надмасивних  еліптичних галактик</vt:lpstr>
      <vt:lpstr>Лінзоподібні галактики (“Сомбреро”)</vt:lpstr>
      <vt:lpstr>Спіральні галактики</vt:lpstr>
      <vt:lpstr>Спіральні галактики</vt:lpstr>
      <vt:lpstr>Неправильні галактики (Велика Магелланова Хмара)</vt:lpstr>
      <vt:lpstr>Галактики - сусіди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ГАЛАКТИКА</dc:title>
  <dc:creator>Сергійчук ВІкторія Валеріївна</dc:creator>
  <cp:lastModifiedBy>Пользователь Windows</cp:lastModifiedBy>
  <cp:revision>0</cp:revision>
  <dcterms:created xsi:type="dcterms:W3CDTF">2018-04-25T15:55:03Z</dcterms:created>
  <dcterms:modified xsi:type="dcterms:W3CDTF">2018-12-17T19:55:12Z</dcterms:modified>
</cp:coreProperties>
</file>