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62" r:id="rId4"/>
    <p:sldId id="272" r:id="rId5"/>
    <p:sldId id="263" r:id="rId6"/>
    <p:sldId id="273" r:id="rId7"/>
    <p:sldId id="264" r:id="rId8"/>
    <p:sldId id="265" r:id="rId9"/>
    <p:sldId id="266" r:id="rId10"/>
    <p:sldId id="267" r:id="rId11"/>
    <p:sldId id="261" r:id="rId12"/>
    <p:sldId id="268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1643050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</a:rPr>
              <a:t>Тема: </a:t>
            </a:r>
          </a:p>
          <a:p>
            <a:pPr algn="ctr"/>
            <a:r>
              <a:rPr lang="ru-RU" sz="5400" b="1" dirty="0" err="1" smtClean="0">
                <a:solidFill>
                  <a:srgbClr val="0070C0"/>
                </a:solidFill>
              </a:rPr>
              <a:t>Імпульс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тіла</a:t>
            </a:r>
            <a:r>
              <a:rPr lang="ru-RU" sz="5400" b="1" dirty="0" smtClean="0">
                <a:solidFill>
                  <a:srgbClr val="0070C0"/>
                </a:solidFill>
              </a:rPr>
              <a:t>. Закон </a:t>
            </a:r>
            <a:r>
              <a:rPr lang="ru-RU" sz="5400" b="1" dirty="0" err="1" smtClean="0">
                <a:solidFill>
                  <a:srgbClr val="0070C0"/>
                </a:solidFill>
              </a:rPr>
              <a:t>збереження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імпульсу</a:t>
            </a:r>
            <a:r>
              <a:rPr lang="ru-RU" sz="54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ru-RU" sz="5400" b="1" dirty="0" err="1" smtClean="0">
                <a:solidFill>
                  <a:srgbClr val="0070C0"/>
                </a:solidFill>
              </a:rPr>
              <a:t>Реактивний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рух</a:t>
            </a:r>
            <a:r>
              <a:rPr lang="ru-RU" sz="5400" b="1" dirty="0" smtClean="0">
                <a:solidFill>
                  <a:srgbClr val="0070C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ÐÐ°ÑÑÐ¸Ð½ÐºÐ¸ Ð¿Ð¾ Ð·Ð°Ð¿ÑÐ¾ÑÑ ÑÐºÐ°Ð¶ÐµÐ½Ð¸Ð¹ Ð¾Ð³ÑÑÐ¾Ðº ÑÐ¾ÑÐ¾"/>
          <p:cNvPicPr>
            <a:picLocks noChangeAspect="1" noChangeArrowheads="1"/>
          </p:cNvPicPr>
          <p:nvPr/>
        </p:nvPicPr>
        <p:blipFill>
          <a:blip r:embed="rId3"/>
          <a:srcRect l="6742" t="1335"/>
          <a:stretch>
            <a:fillRect/>
          </a:stretch>
        </p:blipFill>
        <p:spPr bwMode="auto">
          <a:xfrm>
            <a:off x="500034" y="1071546"/>
            <a:ext cx="2723161" cy="3638539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0"/>
            <a:ext cx="821533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E36C0A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E36C0A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риклади реактивного руху.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57158" y="3357562"/>
            <a:ext cx="8429684" cy="33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Реактивний рух здійснюють літаки, які рухаються зі швидкостями в декілька тисяч кілометрів за годину, 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наряди усім відомих «катюш», бойові та космічні ракети. Навіть є легкі танки для переміщення по воді.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Реактивний рух притаманний деяким істотам, наприклад кальмарам, каракатицям, восьминогам.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2" name="Picture 6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071545"/>
            <a:ext cx="4524380" cy="3370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Запитання.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визначення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 тіла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яких одиницях його вимірюють?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визначення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 сили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яких одиницях його вимірюють?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Сформулюйте другий закон Ньютона, використовуючи поняття імпульсу сили та імпульсу тіла.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Яку систему можна вважати замкненою? Наведіть приклади.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 сили називають внутрішніми силами системи?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Сформулюйте закон збереження імпульсу.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Доведіть закон збереження імпульсу для двох тіл.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0"/>
            <a:ext cx="828680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Візок масою m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120 кг котиться зі швидкістю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6 м/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с.Людина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бігла назустріч візку зі швидкістю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9 км/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стрибає у візок.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якою швидкістю рухається після цього візок, якщо маса людини m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 60 кг?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Рисунок 35" descr="https://fizmat.7mile.net/fizika-10/16-impuls-tila-zakon-zberezhennia-impulsu-reaktyvnyi-rukh.files/image0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929066"/>
            <a:ext cx="4104372" cy="461964"/>
          </a:xfrm>
          <a:prstGeom prst="rect">
            <a:avLst/>
          </a:prstGeom>
          <a:noFill/>
        </p:spPr>
      </p:pic>
      <p:pic>
        <p:nvPicPr>
          <p:cNvPr id="25603" name="Рисунок 36" descr="https://fizmat.7mile.net/fizika-10/16-impuls-tila-zakon-zberezhennia-impulsu-reaktyvnyi-rukh.files/image07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4714884"/>
            <a:ext cx="3573248" cy="785818"/>
          </a:xfrm>
          <a:prstGeom prst="rect">
            <a:avLst/>
          </a:prstGeom>
          <a:noFill/>
        </p:spPr>
      </p:pic>
      <p:pic>
        <p:nvPicPr>
          <p:cNvPr id="25602" name="Рисунок 37" descr="https://fizmat.7mile.net/fizika-10/16-impuls-tila-zakon-zberezhennia-impulsu-reaktyvnyi-rukh.files/image08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5715016"/>
            <a:ext cx="5820955" cy="719139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34" y="2643183"/>
            <a:ext cx="8072493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Візьмемо вісь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напрямі руху візка, тоді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6 м/с,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9 км/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2,5 м/с.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Зовнішніми силами, що діють на систему «візок + людина» в напрямі осі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Ох,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 знехтувати. Отже, проекція повного імпульсу системи на цю вісь зберігається: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b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Підбиття підсумків уроку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000108"/>
          <a:ext cx="8358246" cy="5643602"/>
        </p:xfrm>
        <a:graphic>
          <a:graphicData uri="http://schemas.openxmlformats.org/drawingml/2006/table">
            <a:tbl>
              <a:tblPr/>
              <a:tblGrid>
                <a:gridCol w="2428892"/>
                <a:gridCol w="5929354"/>
              </a:tblGrid>
              <a:tr h="131508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Імпульс сили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фізична величина, яка є мірою дії сили за деякий інтервал часу і чисельно визначається добутком сили на час її дії: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508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Імпульс тіла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фізична величина, яка є мірою механічного руху і чисельно визначається добутком маси тіла на швидкість його руху: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525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Ізольована (або замкнена) система тіл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це система тіл, які взаємодіють тільки між собою і не взаємодіють з тілами, які не входять в цю систему.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913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Закон збереження імпульсу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Векторна сума імпульсів тіл, які входять у замкнену систему, залишається сталою: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4800" b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Мозкова атака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1.  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Сформулюйте перший закон динаміки Ньютона.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Сформулюйте другий закон динаміки Ньютона,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Сформулюйте третій закон динаміки Ньютона.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 Яка система тіл називається ізольованою, або замкненою?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7" y="0"/>
            <a:ext cx="835824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1.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горизонтальну поверхню покласти сталеву кульку. Швидко пронести над нею магніт.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Кулька ледве зрушить з місця (рис. 1, а). Повторити дослід, проносячи магніт уже повільно. Кулька почне рухатись за магнітом (рис. 1, б).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fizmat.7mile.net/fizika-10/16-impuls-tila-zakon-zberezhennia-impulsu-reaktyvnyi-rukh.files/image00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9" y="2786058"/>
            <a:ext cx="635798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42860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Імпульс тіла 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1746" name="Picture 2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3"/>
          <a:srcRect l="8571" t="21429" r="3571" b="11428"/>
          <a:stretch>
            <a:fillRect/>
          </a:stretch>
        </p:blipFill>
        <p:spPr bwMode="auto">
          <a:xfrm>
            <a:off x="357158" y="1357298"/>
            <a:ext cx="6713652" cy="3848069"/>
          </a:xfrm>
          <a:prstGeom prst="rect">
            <a:avLst/>
          </a:prstGeom>
          <a:noFill/>
        </p:spPr>
      </p:pic>
      <p:pic>
        <p:nvPicPr>
          <p:cNvPr id="3174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 t="37032"/>
          <a:stretch>
            <a:fillRect/>
          </a:stretch>
        </p:blipFill>
        <p:spPr bwMode="auto">
          <a:xfrm>
            <a:off x="5000628" y="4929198"/>
            <a:ext cx="368626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0"/>
            <a:ext cx="8286808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2.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край стола покласти аркуш паперу і поставити, на нього склянку з водою. Якщо повільно тягти папір, 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склянка рухається разом з ним (рис. 2, а). Якщо ж аркуш смикнути різко, він висмикнеться з-під склянки, а склянка залишиться на місці (рис. 2, 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fizmat.7mile.net/fizika-10/16-impuls-tila-zakon-zberezhennia-impulsu-reaktyvnyi-rukh.files/image00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071810"/>
            <a:ext cx="528641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42860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Імпульс сили 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0724" name="Picture 4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3"/>
          <a:srcRect l="5179" t="9302" r="4710" b="9302"/>
          <a:stretch>
            <a:fillRect/>
          </a:stretch>
        </p:blipFill>
        <p:spPr bwMode="auto">
          <a:xfrm>
            <a:off x="1357290" y="1214422"/>
            <a:ext cx="6215106" cy="2500330"/>
          </a:xfrm>
          <a:prstGeom prst="rect">
            <a:avLst/>
          </a:prstGeom>
          <a:noFill/>
        </p:spPr>
      </p:pic>
      <p:pic>
        <p:nvPicPr>
          <p:cNvPr id="30726" name="Picture 6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857628"/>
            <a:ext cx="5000620" cy="2475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8215338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3.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Пружний удар двох кульок однакової маси, підвішених на нитках (рис. 3).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fizmat.7mile.net/fizika-10/16-impuls-tila-zakon-zberezhennia-impulsu-reaktyvnyi-rukh.files/image02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928802"/>
            <a:ext cx="642942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fizmat.7mile.net/fizika-10/16-impuls-tila-zakon-zberezhennia-impulsu-reaktyvnyi-rukh.files/image033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214554"/>
            <a:ext cx="57864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928670"/>
            <a:ext cx="7715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збереження імпульсу.</a:t>
            </a: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1.Векторна сума імпульсів тіл, які входять у замкнену систему, залишається сталою: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 l="7500" t="64286" r="-9286" b="-32858"/>
          <a:stretch>
            <a:fillRect/>
          </a:stretch>
        </p:blipFill>
        <p:spPr bwMode="auto">
          <a:xfrm>
            <a:off x="382161" y="4214818"/>
            <a:ext cx="8618995" cy="3888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500042"/>
            <a:ext cx="828680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Реактивний рух.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Законом збереження імпульсу пояснюється реактивний рух.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Реактивний рух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це рух тіла, який виникає в результаті відокремлення від нього частини або викиду ним речовини з деякою швидкістю відносно тіла.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4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Надути повітряну кульку, а потім відпустити. Кулька буде рухатись за рахунок газів, що з неї «витікають».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Picture 5" descr="ÐÐ°ÑÑÐ¸Ð½ÐºÐ¸ Ð¿Ð¾ Ð·Ð°Ð¿ÑÐ¾ÑÑ ÐºÑÐ»ÑÐºÐ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857628"/>
            <a:ext cx="3143240" cy="267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213</Words>
  <Application>Microsoft Office PowerPoint</Application>
  <PresentationFormat>Экран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9 клас </dc:title>
  <dc:creator>USer</dc:creator>
  <cp:lastModifiedBy>админ</cp:lastModifiedBy>
  <cp:revision>26</cp:revision>
  <dcterms:created xsi:type="dcterms:W3CDTF">2019-04-08T11:12:08Z</dcterms:created>
  <dcterms:modified xsi:type="dcterms:W3CDTF">2020-04-04T09:47:48Z</dcterms:modified>
</cp:coreProperties>
</file>